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70" r:id="rId3"/>
    <p:sldId id="269" r:id="rId4"/>
    <p:sldId id="257" r:id="rId5"/>
    <p:sldId id="258" r:id="rId6"/>
    <p:sldId id="259" r:id="rId7"/>
    <p:sldId id="263" r:id="rId8"/>
    <p:sldId id="266" r:id="rId9"/>
    <p:sldId id="267" r:id="rId10"/>
    <p:sldId id="268" r:id="rId11"/>
    <p:sldId id="264" r:id="rId12"/>
    <p:sldId id="260" r:id="rId13"/>
    <p:sldId id="271" r:id="rId14"/>
    <p:sldId id="272" r:id="rId15"/>
    <p:sldId id="265" r:id="rId16"/>
    <p:sldId id="261" r:id="rId17"/>
    <p:sldId id="275" r:id="rId18"/>
    <p:sldId id="273" r:id="rId19"/>
    <p:sldId id="274" r:id="rId20"/>
    <p:sldId id="276" r:id="rId21"/>
    <p:sldId id="262" r:id="rId22"/>
    <p:sldId id="277" r:id="rId23"/>
    <p:sldId id="278" r:id="rId24"/>
    <p:sldId id="279" r:id="rId25"/>
    <p:sldId id="280" r:id="rId26"/>
    <p:sldId id="30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4"/>
    <p:restoredTop sz="94624"/>
  </p:normalViewPr>
  <p:slideViewPr>
    <p:cSldViewPr snapToGrid="0">
      <p:cViewPr varScale="1">
        <p:scale>
          <a:sx n="151" d="100"/>
          <a:sy n="151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3C22C-EDA2-48CF-BFBD-6A6EDC91C3C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D55ADD-BAD8-42DC-998B-5E687347B082}">
      <dgm:prSet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Career planning</a:t>
          </a:r>
        </a:p>
      </dgm:t>
    </dgm:pt>
    <dgm:pt modelId="{C6884A55-5735-4D38-92E9-52B7246E8D6C}" type="parTrans" cxnId="{8DE5B43C-7896-4D2E-B2FF-CDF5621F5834}">
      <dgm:prSet/>
      <dgm:spPr/>
      <dgm:t>
        <a:bodyPr/>
        <a:lstStyle/>
        <a:p>
          <a:endParaRPr lang="en-US"/>
        </a:p>
      </dgm:t>
    </dgm:pt>
    <dgm:pt modelId="{6F590F71-778B-49BD-9F05-5C2601C16CA7}" type="sibTrans" cxnId="{8DE5B43C-7896-4D2E-B2FF-CDF5621F5834}">
      <dgm:prSet/>
      <dgm:spPr/>
      <dgm:t>
        <a:bodyPr/>
        <a:lstStyle/>
        <a:p>
          <a:endParaRPr lang="en-US"/>
        </a:p>
      </dgm:t>
    </dgm:pt>
    <dgm:pt modelId="{6696F1AB-739D-40E1-B6D9-B3B9AABD13AB}">
      <dgm:prSet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Self-assessment</a:t>
          </a:r>
        </a:p>
      </dgm:t>
    </dgm:pt>
    <dgm:pt modelId="{6D69F4F0-C695-4D61-8D9C-7BB01A9FA5F0}" type="parTrans" cxnId="{A06691C7-B187-4C64-9185-BF9FDA6639DB}">
      <dgm:prSet/>
      <dgm:spPr/>
      <dgm:t>
        <a:bodyPr/>
        <a:lstStyle/>
        <a:p>
          <a:endParaRPr lang="en-US"/>
        </a:p>
      </dgm:t>
    </dgm:pt>
    <dgm:pt modelId="{2518A860-C1BC-455E-9430-693FE72717FF}" type="sibTrans" cxnId="{A06691C7-B187-4C64-9185-BF9FDA6639DB}">
      <dgm:prSet/>
      <dgm:spPr/>
      <dgm:t>
        <a:bodyPr/>
        <a:lstStyle/>
        <a:p>
          <a:endParaRPr lang="en-US"/>
        </a:p>
      </dgm:t>
    </dgm:pt>
    <dgm:pt modelId="{99D61E8D-77D5-4960-8BF1-5DB624C0C9BF}">
      <dgm:prSet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Research resources and strategies</a:t>
          </a:r>
        </a:p>
      </dgm:t>
    </dgm:pt>
    <dgm:pt modelId="{5D53AE7F-38D2-4FCB-8BC4-17191C104F76}" type="parTrans" cxnId="{6783CC4D-E6DA-4389-AC11-C539D66A1B33}">
      <dgm:prSet/>
      <dgm:spPr/>
      <dgm:t>
        <a:bodyPr/>
        <a:lstStyle/>
        <a:p>
          <a:endParaRPr lang="en-US"/>
        </a:p>
      </dgm:t>
    </dgm:pt>
    <dgm:pt modelId="{DB68DB88-B8FF-4E66-AD72-FCF990B87282}" type="sibTrans" cxnId="{6783CC4D-E6DA-4389-AC11-C539D66A1B33}">
      <dgm:prSet/>
      <dgm:spPr/>
      <dgm:t>
        <a:bodyPr/>
        <a:lstStyle/>
        <a:p>
          <a:endParaRPr lang="en-US"/>
        </a:p>
      </dgm:t>
    </dgm:pt>
    <dgm:pt modelId="{BC8E9D9D-DECB-4171-998B-8D2A688FF055}">
      <dgm:prSet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Planning &amp; Goal Setting</a:t>
          </a:r>
        </a:p>
      </dgm:t>
    </dgm:pt>
    <dgm:pt modelId="{F27D06DF-2FE3-40B0-B88B-8E492415B54B}" type="parTrans" cxnId="{B0A275BD-8F80-4829-895D-69CC88C805BF}">
      <dgm:prSet/>
      <dgm:spPr/>
      <dgm:t>
        <a:bodyPr/>
        <a:lstStyle/>
        <a:p>
          <a:endParaRPr lang="en-US"/>
        </a:p>
      </dgm:t>
    </dgm:pt>
    <dgm:pt modelId="{733DE336-BF2E-49DF-B685-5B8BB993E539}" type="sibTrans" cxnId="{B0A275BD-8F80-4829-895D-69CC88C805BF}">
      <dgm:prSet/>
      <dgm:spPr/>
      <dgm:t>
        <a:bodyPr/>
        <a:lstStyle/>
        <a:p>
          <a:endParaRPr lang="en-US"/>
        </a:p>
      </dgm:t>
    </dgm:pt>
    <dgm:pt modelId="{EFA7CAE8-2D5F-4DFD-90F2-B55B7E5F5D44}">
      <dgm:prSet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Turn plan to action</a:t>
          </a:r>
        </a:p>
      </dgm:t>
    </dgm:pt>
    <dgm:pt modelId="{902AFA53-7CE7-47B4-8177-008FA33B87E3}" type="parTrans" cxnId="{ED84A8B7-3F19-4E52-8A75-708840A3B0C4}">
      <dgm:prSet/>
      <dgm:spPr/>
      <dgm:t>
        <a:bodyPr/>
        <a:lstStyle/>
        <a:p>
          <a:endParaRPr lang="en-US"/>
        </a:p>
      </dgm:t>
    </dgm:pt>
    <dgm:pt modelId="{F7AD2FF6-38EB-4D07-800D-9149F07D89D0}" type="sibTrans" cxnId="{ED84A8B7-3F19-4E52-8A75-708840A3B0C4}">
      <dgm:prSet/>
      <dgm:spPr/>
      <dgm:t>
        <a:bodyPr/>
        <a:lstStyle/>
        <a:p>
          <a:endParaRPr lang="en-US"/>
        </a:p>
      </dgm:t>
    </dgm:pt>
    <dgm:pt modelId="{ACDABD90-8A5A-FE4F-A707-C823E1401D87}" type="pres">
      <dgm:prSet presAssocID="{B173C22C-EDA2-48CF-BFBD-6A6EDC91C3C2}" presName="linear" presStyleCnt="0">
        <dgm:presLayoutVars>
          <dgm:animLvl val="lvl"/>
          <dgm:resizeHandles val="exact"/>
        </dgm:presLayoutVars>
      </dgm:prSet>
      <dgm:spPr/>
    </dgm:pt>
    <dgm:pt modelId="{BD07DE86-EB00-E948-9463-E49397E4B8B0}" type="pres">
      <dgm:prSet presAssocID="{E2D55ADD-BAD8-42DC-998B-5E687347B08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1A1ED9F-C57A-D342-877F-54417E6ECBC4}" type="pres">
      <dgm:prSet presAssocID="{E2D55ADD-BAD8-42DC-998B-5E687347B08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DE5B43C-7896-4D2E-B2FF-CDF5621F5834}" srcId="{B173C22C-EDA2-48CF-BFBD-6A6EDC91C3C2}" destId="{E2D55ADD-BAD8-42DC-998B-5E687347B082}" srcOrd="0" destOrd="0" parTransId="{C6884A55-5735-4D38-92E9-52B7246E8D6C}" sibTransId="{6F590F71-778B-49BD-9F05-5C2601C16CA7}"/>
    <dgm:cxn modelId="{6783CC4D-E6DA-4389-AC11-C539D66A1B33}" srcId="{E2D55ADD-BAD8-42DC-998B-5E687347B082}" destId="{99D61E8D-77D5-4960-8BF1-5DB624C0C9BF}" srcOrd="1" destOrd="0" parTransId="{5D53AE7F-38D2-4FCB-8BC4-17191C104F76}" sibTransId="{DB68DB88-B8FF-4E66-AD72-FCF990B87282}"/>
    <dgm:cxn modelId="{122F5568-67F6-474F-A7C2-9A8C5F36A128}" type="presOf" srcId="{99D61E8D-77D5-4960-8BF1-5DB624C0C9BF}" destId="{31A1ED9F-C57A-D342-877F-54417E6ECBC4}" srcOrd="0" destOrd="1" presId="urn:microsoft.com/office/officeart/2005/8/layout/vList2"/>
    <dgm:cxn modelId="{2A83949C-A768-C04C-BA12-A24B22CA53FF}" type="presOf" srcId="{BC8E9D9D-DECB-4171-998B-8D2A688FF055}" destId="{31A1ED9F-C57A-D342-877F-54417E6ECBC4}" srcOrd="0" destOrd="2" presId="urn:microsoft.com/office/officeart/2005/8/layout/vList2"/>
    <dgm:cxn modelId="{ED84A8B7-3F19-4E52-8A75-708840A3B0C4}" srcId="{E2D55ADD-BAD8-42DC-998B-5E687347B082}" destId="{EFA7CAE8-2D5F-4DFD-90F2-B55B7E5F5D44}" srcOrd="3" destOrd="0" parTransId="{902AFA53-7CE7-47B4-8177-008FA33B87E3}" sibTransId="{F7AD2FF6-38EB-4D07-800D-9149F07D89D0}"/>
    <dgm:cxn modelId="{B0A275BD-8F80-4829-895D-69CC88C805BF}" srcId="{E2D55ADD-BAD8-42DC-998B-5E687347B082}" destId="{BC8E9D9D-DECB-4171-998B-8D2A688FF055}" srcOrd="2" destOrd="0" parTransId="{F27D06DF-2FE3-40B0-B88B-8E492415B54B}" sibTransId="{733DE336-BF2E-49DF-B685-5B8BB993E539}"/>
    <dgm:cxn modelId="{3A78DABE-34FF-7B42-9943-DE81223ADA0B}" type="presOf" srcId="{B173C22C-EDA2-48CF-BFBD-6A6EDC91C3C2}" destId="{ACDABD90-8A5A-FE4F-A707-C823E1401D87}" srcOrd="0" destOrd="0" presId="urn:microsoft.com/office/officeart/2005/8/layout/vList2"/>
    <dgm:cxn modelId="{33296AC7-CEB7-614B-A256-38098C07DBD1}" type="presOf" srcId="{EFA7CAE8-2D5F-4DFD-90F2-B55B7E5F5D44}" destId="{31A1ED9F-C57A-D342-877F-54417E6ECBC4}" srcOrd="0" destOrd="3" presId="urn:microsoft.com/office/officeart/2005/8/layout/vList2"/>
    <dgm:cxn modelId="{A06691C7-B187-4C64-9185-BF9FDA6639DB}" srcId="{E2D55ADD-BAD8-42DC-998B-5E687347B082}" destId="{6696F1AB-739D-40E1-B6D9-B3B9AABD13AB}" srcOrd="0" destOrd="0" parTransId="{6D69F4F0-C695-4D61-8D9C-7BB01A9FA5F0}" sibTransId="{2518A860-C1BC-455E-9430-693FE72717FF}"/>
    <dgm:cxn modelId="{B545B2CA-9258-2F41-B705-371F780331F6}" type="presOf" srcId="{6696F1AB-739D-40E1-B6D9-B3B9AABD13AB}" destId="{31A1ED9F-C57A-D342-877F-54417E6ECBC4}" srcOrd="0" destOrd="0" presId="urn:microsoft.com/office/officeart/2005/8/layout/vList2"/>
    <dgm:cxn modelId="{2D3C23E4-5EE9-FB46-9699-12CB7692439A}" type="presOf" srcId="{E2D55ADD-BAD8-42DC-998B-5E687347B082}" destId="{BD07DE86-EB00-E948-9463-E49397E4B8B0}" srcOrd="0" destOrd="0" presId="urn:microsoft.com/office/officeart/2005/8/layout/vList2"/>
    <dgm:cxn modelId="{DDF4D6DE-5F6A-F540-B05F-6BA7E546E040}" type="presParOf" srcId="{ACDABD90-8A5A-FE4F-A707-C823E1401D87}" destId="{BD07DE86-EB00-E948-9463-E49397E4B8B0}" srcOrd="0" destOrd="0" presId="urn:microsoft.com/office/officeart/2005/8/layout/vList2"/>
    <dgm:cxn modelId="{FDE56E94-C17E-3042-AB2A-F342101BB2B3}" type="presParOf" srcId="{ACDABD90-8A5A-FE4F-A707-C823E1401D87}" destId="{31A1ED9F-C57A-D342-877F-54417E6ECBC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6D4B34-55A6-2E4F-8316-AC6718022638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A3D26FB-C988-9447-A7D5-B973764CFF5D}">
      <dgm:prSet/>
      <dgm:spPr/>
      <dgm:t>
        <a:bodyPr/>
        <a:lstStyle/>
        <a:p>
          <a:r>
            <a:rPr lang="en-US" dirty="0"/>
            <a:t>Assess </a:t>
          </a:r>
        </a:p>
      </dgm:t>
    </dgm:pt>
    <dgm:pt modelId="{C2C2290C-1F2C-3C4D-9ACF-CC0EE31CEB60}" type="parTrans" cxnId="{2BC76A73-A7FC-9747-9735-E6A6529FF706}">
      <dgm:prSet/>
      <dgm:spPr/>
      <dgm:t>
        <a:bodyPr/>
        <a:lstStyle/>
        <a:p>
          <a:endParaRPr lang="en-US"/>
        </a:p>
      </dgm:t>
    </dgm:pt>
    <dgm:pt modelId="{767650FB-6577-2E4C-9BD2-02902CC1B273}" type="sibTrans" cxnId="{2BC76A73-A7FC-9747-9735-E6A6529FF706}">
      <dgm:prSet/>
      <dgm:spPr/>
      <dgm:t>
        <a:bodyPr/>
        <a:lstStyle/>
        <a:p>
          <a:endParaRPr lang="en-US"/>
        </a:p>
      </dgm:t>
    </dgm:pt>
    <dgm:pt modelId="{012EDCF4-424B-3A46-B137-98F6A7BD630E}">
      <dgm:prSet/>
      <dgm:spPr/>
      <dgm:t>
        <a:bodyPr/>
        <a:lstStyle/>
        <a:p>
          <a:r>
            <a:rPr lang="en-US"/>
            <a:t>Research </a:t>
          </a:r>
        </a:p>
      </dgm:t>
    </dgm:pt>
    <dgm:pt modelId="{60CE0156-BEE4-5A4D-833A-5C5DB828D67A}" type="parTrans" cxnId="{4FDCB280-9A56-3946-AB83-CC37AC10F568}">
      <dgm:prSet/>
      <dgm:spPr/>
      <dgm:t>
        <a:bodyPr/>
        <a:lstStyle/>
        <a:p>
          <a:endParaRPr lang="en-US"/>
        </a:p>
      </dgm:t>
    </dgm:pt>
    <dgm:pt modelId="{486E808D-AF3E-BC43-A126-52682CD5391B}" type="sibTrans" cxnId="{4FDCB280-9A56-3946-AB83-CC37AC10F568}">
      <dgm:prSet/>
      <dgm:spPr/>
      <dgm:t>
        <a:bodyPr/>
        <a:lstStyle/>
        <a:p>
          <a:endParaRPr lang="en-US"/>
        </a:p>
      </dgm:t>
    </dgm:pt>
    <dgm:pt modelId="{CF98BA68-32AB-864E-868C-5FD780270ACA}">
      <dgm:prSet/>
      <dgm:spPr/>
      <dgm:t>
        <a:bodyPr/>
        <a:lstStyle/>
        <a:p>
          <a:r>
            <a:rPr lang="en-US"/>
            <a:t>Synthesize </a:t>
          </a:r>
        </a:p>
      </dgm:t>
    </dgm:pt>
    <dgm:pt modelId="{D2AB4874-1DA1-0449-90E5-5F250FDEE13A}" type="parTrans" cxnId="{1C9FFC84-DA11-2749-A1BB-4BA27597990C}">
      <dgm:prSet/>
      <dgm:spPr/>
      <dgm:t>
        <a:bodyPr/>
        <a:lstStyle/>
        <a:p>
          <a:endParaRPr lang="en-US"/>
        </a:p>
      </dgm:t>
    </dgm:pt>
    <dgm:pt modelId="{D23BFABC-C440-8743-BC7F-2C6EC2264258}" type="sibTrans" cxnId="{1C9FFC84-DA11-2749-A1BB-4BA27597990C}">
      <dgm:prSet/>
      <dgm:spPr/>
      <dgm:t>
        <a:bodyPr/>
        <a:lstStyle/>
        <a:p>
          <a:endParaRPr lang="en-US"/>
        </a:p>
      </dgm:t>
    </dgm:pt>
    <dgm:pt modelId="{CE1998D4-4881-0748-BC4D-E07FA41AD29A}">
      <dgm:prSet/>
      <dgm:spPr/>
      <dgm:t>
        <a:bodyPr/>
        <a:lstStyle/>
        <a:p>
          <a:r>
            <a:rPr lang="en-US" dirty="0"/>
            <a:t>Implement </a:t>
          </a:r>
        </a:p>
      </dgm:t>
    </dgm:pt>
    <dgm:pt modelId="{0EE4E8DB-2B74-5740-BF6E-13A3B09BDA2D}" type="parTrans" cxnId="{874C0FB7-E01A-A047-9F61-7E0BD1A27C77}">
      <dgm:prSet/>
      <dgm:spPr/>
      <dgm:t>
        <a:bodyPr/>
        <a:lstStyle/>
        <a:p>
          <a:endParaRPr lang="en-US"/>
        </a:p>
      </dgm:t>
    </dgm:pt>
    <dgm:pt modelId="{077573AF-8F4B-6443-BC26-43A9062B9CDC}" type="sibTrans" cxnId="{874C0FB7-E01A-A047-9F61-7E0BD1A27C77}">
      <dgm:prSet/>
      <dgm:spPr/>
      <dgm:t>
        <a:bodyPr/>
        <a:lstStyle/>
        <a:p>
          <a:endParaRPr lang="en-US"/>
        </a:p>
      </dgm:t>
    </dgm:pt>
    <dgm:pt modelId="{05B11864-DDFB-2D41-A9AA-FA64C0688E57}" type="pres">
      <dgm:prSet presAssocID="{BD6D4B34-55A6-2E4F-8316-AC6718022638}" presName="cycle" presStyleCnt="0">
        <dgm:presLayoutVars>
          <dgm:dir/>
          <dgm:resizeHandles val="exact"/>
        </dgm:presLayoutVars>
      </dgm:prSet>
      <dgm:spPr/>
    </dgm:pt>
    <dgm:pt modelId="{BE67A123-4ECE-3149-8274-51854D512ABA}" type="pres">
      <dgm:prSet presAssocID="{7A3D26FB-C988-9447-A7D5-B973764CFF5D}" presName="node" presStyleLbl="node1" presStyleIdx="0" presStyleCnt="4">
        <dgm:presLayoutVars>
          <dgm:bulletEnabled val="1"/>
        </dgm:presLayoutVars>
      </dgm:prSet>
      <dgm:spPr/>
    </dgm:pt>
    <dgm:pt modelId="{6912466A-3580-3E46-8D36-EBA6F3C75D28}" type="pres">
      <dgm:prSet presAssocID="{767650FB-6577-2E4C-9BD2-02902CC1B273}" presName="sibTrans" presStyleLbl="sibTrans2D1" presStyleIdx="0" presStyleCnt="4"/>
      <dgm:spPr/>
    </dgm:pt>
    <dgm:pt modelId="{F175E3EA-59EA-C34B-8F18-8E888BA5998F}" type="pres">
      <dgm:prSet presAssocID="{767650FB-6577-2E4C-9BD2-02902CC1B273}" presName="connectorText" presStyleLbl="sibTrans2D1" presStyleIdx="0" presStyleCnt="4"/>
      <dgm:spPr/>
    </dgm:pt>
    <dgm:pt modelId="{C6B5D37B-D99A-684C-A7DD-D6A80F95CA00}" type="pres">
      <dgm:prSet presAssocID="{012EDCF4-424B-3A46-B137-98F6A7BD630E}" presName="node" presStyleLbl="node1" presStyleIdx="1" presStyleCnt="4">
        <dgm:presLayoutVars>
          <dgm:bulletEnabled val="1"/>
        </dgm:presLayoutVars>
      </dgm:prSet>
      <dgm:spPr/>
    </dgm:pt>
    <dgm:pt modelId="{94C8F76C-0E97-4D4A-BECF-9C98DA636EFB}" type="pres">
      <dgm:prSet presAssocID="{486E808D-AF3E-BC43-A126-52682CD5391B}" presName="sibTrans" presStyleLbl="sibTrans2D1" presStyleIdx="1" presStyleCnt="4"/>
      <dgm:spPr/>
    </dgm:pt>
    <dgm:pt modelId="{6C3CC963-57C8-2946-8840-C6AF3823F24A}" type="pres">
      <dgm:prSet presAssocID="{486E808D-AF3E-BC43-A126-52682CD5391B}" presName="connectorText" presStyleLbl="sibTrans2D1" presStyleIdx="1" presStyleCnt="4"/>
      <dgm:spPr/>
    </dgm:pt>
    <dgm:pt modelId="{6D1815AB-7B91-494B-B60C-64F66A815DF9}" type="pres">
      <dgm:prSet presAssocID="{CF98BA68-32AB-864E-868C-5FD780270ACA}" presName="node" presStyleLbl="node1" presStyleIdx="2" presStyleCnt="4">
        <dgm:presLayoutVars>
          <dgm:bulletEnabled val="1"/>
        </dgm:presLayoutVars>
      </dgm:prSet>
      <dgm:spPr/>
    </dgm:pt>
    <dgm:pt modelId="{EC3C05A2-2855-7A4B-BC6C-43F4C5DF78A6}" type="pres">
      <dgm:prSet presAssocID="{D23BFABC-C440-8743-BC7F-2C6EC2264258}" presName="sibTrans" presStyleLbl="sibTrans2D1" presStyleIdx="2" presStyleCnt="4"/>
      <dgm:spPr/>
    </dgm:pt>
    <dgm:pt modelId="{338C9ABD-4323-6A47-A840-EF86A2A5C066}" type="pres">
      <dgm:prSet presAssocID="{D23BFABC-C440-8743-BC7F-2C6EC2264258}" presName="connectorText" presStyleLbl="sibTrans2D1" presStyleIdx="2" presStyleCnt="4"/>
      <dgm:spPr/>
    </dgm:pt>
    <dgm:pt modelId="{B981A60A-0723-A847-BB9C-ABBE36143850}" type="pres">
      <dgm:prSet presAssocID="{CE1998D4-4881-0748-BC4D-E07FA41AD29A}" presName="node" presStyleLbl="node1" presStyleIdx="3" presStyleCnt="4">
        <dgm:presLayoutVars>
          <dgm:bulletEnabled val="1"/>
        </dgm:presLayoutVars>
      </dgm:prSet>
      <dgm:spPr/>
    </dgm:pt>
    <dgm:pt modelId="{56C00F5B-9ED0-F94A-B4A9-C8EE2EBDA87F}" type="pres">
      <dgm:prSet presAssocID="{077573AF-8F4B-6443-BC26-43A9062B9CDC}" presName="sibTrans" presStyleLbl="sibTrans2D1" presStyleIdx="3" presStyleCnt="4"/>
      <dgm:spPr/>
    </dgm:pt>
    <dgm:pt modelId="{D43D8E44-0EC9-1A45-ABA6-15BC679A3837}" type="pres">
      <dgm:prSet presAssocID="{077573AF-8F4B-6443-BC26-43A9062B9CDC}" presName="connectorText" presStyleLbl="sibTrans2D1" presStyleIdx="3" presStyleCnt="4"/>
      <dgm:spPr/>
    </dgm:pt>
  </dgm:ptLst>
  <dgm:cxnLst>
    <dgm:cxn modelId="{D7044E41-8F5F-BF45-9316-2063ACBEDA51}" type="presOf" srcId="{CE1998D4-4881-0748-BC4D-E07FA41AD29A}" destId="{B981A60A-0723-A847-BB9C-ABBE36143850}" srcOrd="0" destOrd="0" presId="urn:microsoft.com/office/officeart/2005/8/layout/cycle2"/>
    <dgm:cxn modelId="{1E9FFB4E-2FC9-7D4C-BACF-AD9AAB15E982}" type="presOf" srcId="{D23BFABC-C440-8743-BC7F-2C6EC2264258}" destId="{EC3C05A2-2855-7A4B-BC6C-43F4C5DF78A6}" srcOrd="0" destOrd="0" presId="urn:microsoft.com/office/officeart/2005/8/layout/cycle2"/>
    <dgm:cxn modelId="{7560C85D-4F0F-864C-A64C-5B569FF5B9E0}" type="presOf" srcId="{486E808D-AF3E-BC43-A126-52682CD5391B}" destId="{6C3CC963-57C8-2946-8840-C6AF3823F24A}" srcOrd="1" destOrd="0" presId="urn:microsoft.com/office/officeart/2005/8/layout/cycle2"/>
    <dgm:cxn modelId="{63951064-8ADD-334E-BC04-BA0535CEFEC6}" type="presOf" srcId="{077573AF-8F4B-6443-BC26-43A9062B9CDC}" destId="{D43D8E44-0EC9-1A45-ABA6-15BC679A3837}" srcOrd="1" destOrd="0" presId="urn:microsoft.com/office/officeart/2005/8/layout/cycle2"/>
    <dgm:cxn modelId="{2BC76A73-A7FC-9747-9735-E6A6529FF706}" srcId="{BD6D4B34-55A6-2E4F-8316-AC6718022638}" destId="{7A3D26FB-C988-9447-A7D5-B973764CFF5D}" srcOrd="0" destOrd="0" parTransId="{C2C2290C-1F2C-3C4D-9ACF-CC0EE31CEB60}" sibTransId="{767650FB-6577-2E4C-9BD2-02902CC1B273}"/>
    <dgm:cxn modelId="{C536CC73-51C6-5040-9FA5-62872BCCD256}" type="presOf" srcId="{486E808D-AF3E-BC43-A126-52682CD5391B}" destId="{94C8F76C-0E97-4D4A-BECF-9C98DA636EFB}" srcOrd="0" destOrd="0" presId="urn:microsoft.com/office/officeart/2005/8/layout/cycle2"/>
    <dgm:cxn modelId="{4FDCB280-9A56-3946-AB83-CC37AC10F568}" srcId="{BD6D4B34-55A6-2E4F-8316-AC6718022638}" destId="{012EDCF4-424B-3A46-B137-98F6A7BD630E}" srcOrd="1" destOrd="0" parTransId="{60CE0156-BEE4-5A4D-833A-5C5DB828D67A}" sibTransId="{486E808D-AF3E-BC43-A126-52682CD5391B}"/>
    <dgm:cxn modelId="{1C9FFC84-DA11-2749-A1BB-4BA27597990C}" srcId="{BD6D4B34-55A6-2E4F-8316-AC6718022638}" destId="{CF98BA68-32AB-864E-868C-5FD780270ACA}" srcOrd="2" destOrd="0" parTransId="{D2AB4874-1DA1-0449-90E5-5F250FDEE13A}" sibTransId="{D23BFABC-C440-8743-BC7F-2C6EC2264258}"/>
    <dgm:cxn modelId="{9AB4C0A2-5F1E-094E-ABF6-A8418D523E63}" type="presOf" srcId="{767650FB-6577-2E4C-9BD2-02902CC1B273}" destId="{6912466A-3580-3E46-8D36-EBA6F3C75D28}" srcOrd="0" destOrd="0" presId="urn:microsoft.com/office/officeart/2005/8/layout/cycle2"/>
    <dgm:cxn modelId="{6F960FA3-1EF2-E541-9988-9F00DA1F4C18}" type="presOf" srcId="{077573AF-8F4B-6443-BC26-43A9062B9CDC}" destId="{56C00F5B-9ED0-F94A-B4A9-C8EE2EBDA87F}" srcOrd="0" destOrd="0" presId="urn:microsoft.com/office/officeart/2005/8/layout/cycle2"/>
    <dgm:cxn modelId="{771969A6-E551-E149-A487-3439AFA512F1}" type="presOf" srcId="{CF98BA68-32AB-864E-868C-5FD780270ACA}" destId="{6D1815AB-7B91-494B-B60C-64F66A815DF9}" srcOrd="0" destOrd="0" presId="urn:microsoft.com/office/officeart/2005/8/layout/cycle2"/>
    <dgm:cxn modelId="{BF55ABA8-88FA-504C-9480-EE01FBD9DC44}" type="presOf" srcId="{012EDCF4-424B-3A46-B137-98F6A7BD630E}" destId="{C6B5D37B-D99A-684C-A7DD-D6A80F95CA00}" srcOrd="0" destOrd="0" presId="urn:microsoft.com/office/officeart/2005/8/layout/cycle2"/>
    <dgm:cxn modelId="{9E1FE8B3-3243-4941-B845-44F83369BDF8}" type="presOf" srcId="{767650FB-6577-2E4C-9BD2-02902CC1B273}" destId="{F175E3EA-59EA-C34B-8F18-8E888BA5998F}" srcOrd="1" destOrd="0" presId="urn:microsoft.com/office/officeart/2005/8/layout/cycle2"/>
    <dgm:cxn modelId="{874C0FB7-E01A-A047-9F61-7E0BD1A27C77}" srcId="{BD6D4B34-55A6-2E4F-8316-AC6718022638}" destId="{CE1998D4-4881-0748-BC4D-E07FA41AD29A}" srcOrd="3" destOrd="0" parTransId="{0EE4E8DB-2B74-5740-BF6E-13A3B09BDA2D}" sibTransId="{077573AF-8F4B-6443-BC26-43A9062B9CDC}"/>
    <dgm:cxn modelId="{DBB1BFBF-BCFC-B648-8F18-10E22D250D01}" type="presOf" srcId="{7A3D26FB-C988-9447-A7D5-B973764CFF5D}" destId="{BE67A123-4ECE-3149-8274-51854D512ABA}" srcOrd="0" destOrd="0" presId="urn:microsoft.com/office/officeart/2005/8/layout/cycle2"/>
    <dgm:cxn modelId="{10A900DA-1C8F-574E-9841-93C9814336F5}" type="presOf" srcId="{BD6D4B34-55A6-2E4F-8316-AC6718022638}" destId="{05B11864-DDFB-2D41-A9AA-FA64C0688E57}" srcOrd="0" destOrd="0" presId="urn:microsoft.com/office/officeart/2005/8/layout/cycle2"/>
    <dgm:cxn modelId="{3B5EE5F4-6A73-FF47-AF5D-FFBC9B0209FE}" type="presOf" srcId="{D23BFABC-C440-8743-BC7F-2C6EC2264258}" destId="{338C9ABD-4323-6A47-A840-EF86A2A5C066}" srcOrd="1" destOrd="0" presId="urn:microsoft.com/office/officeart/2005/8/layout/cycle2"/>
    <dgm:cxn modelId="{64ADDC56-61DC-9E41-948F-7740680859B9}" type="presParOf" srcId="{05B11864-DDFB-2D41-A9AA-FA64C0688E57}" destId="{BE67A123-4ECE-3149-8274-51854D512ABA}" srcOrd="0" destOrd="0" presId="urn:microsoft.com/office/officeart/2005/8/layout/cycle2"/>
    <dgm:cxn modelId="{BAB15C27-02B6-6A4D-AB8B-0007F7E3C94D}" type="presParOf" srcId="{05B11864-DDFB-2D41-A9AA-FA64C0688E57}" destId="{6912466A-3580-3E46-8D36-EBA6F3C75D28}" srcOrd="1" destOrd="0" presId="urn:microsoft.com/office/officeart/2005/8/layout/cycle2"/>
    <dgm:cxn modelId="{96586E6C-889C-E74A-930A-BB04EBD97CE9}" type="presParOf" srcId="{6912466A-3580-3E46-8D36-EBA6F3C75D28}" destId="{F175E3EA-59EA-C34B-8F18-8E888BA5998F}" srcOrd="0" destOrd="0" presId="urn:microsoft.com/office/officeart/2005/8/layout/cycle2"/>
    <dgm:cxn modelId="{E1554E07-7797-F542-9992-56C618D22EF0}" type="presParOf" srcId="{05B11864-DDFB-2D41-A9AA-FA64C0688E57}" destId="{C6B5D37B-D99A-684C-A7DD-D6A80F95CA00}" srcOrd="2" destOrd="0" presId="urn:microsoft.com/office/officeart/2005/8/layout/cycle2"/>
    <dgm:cxn modelId="{4774317A-BE07-2849-A17F-2794D569305A}" type="presParOf" srcId="{05B11864-DDFB-2D41-A9AA-FA64C0688E57}" destId="{94C8F76C-0E97-4D4A-BECF-9C98DA636EFB}" srcOrd="3" destOrd="0" presId="urn:microsoft.com/office/officeart/2005/8/layout/cycle2"/>
    <dgm:cxn modelId="{F3143CFF-2EF3-5042-8C09-9C5DFDF51C82}" type="presParOf" srcId="{94C8F76C-0E97-4D4A-BECF-9C98DA636EFB}" destId="{6C3CC963-57C8-2946-8840-C6AF3823F24A}" srcOrd="0" destOrd="0" presId="urn:microsoft.com/office/officeart/2005/8/layout/cycle2"/>
    <dgm:cxn modelId="{70E2DCBC-B488-7B4B-8AE1-FBDDBD3A90F6}" type="presParOf" srcId="{05B11864-DDFB-2D41-A9AA-FA64C0688E57}" destId="{6D1815AB-7B91-494B-B60C-64F66A815DF9}" srcOrd="4" destOrd="0" presId="urn:microsoft.com/office/officeart/2005/8/layout/cycle2"/>
    <dgm:cxn modelId="{ADD909AC-3DDB-2C4C-BEC9-E832B586DD5C}" type="presParOf" srcId="{05B11864-DDFB-2D41-A9AA-FA64C0688E57}" destId="{EC3C05A2-2855-7A4B-BC6C-43F4C5DF78A6}" srcOrd="5" destOrd="0" presId="urn:microsoft.com/office/officeart/2005/8/layout/cycle2"/>
    <dgm:cxn modelId="{4B28EC16-2A85-9B4C-9397-D2F4083A7BC5}" type="presParOf" srcId="{EC3C05A2-2855-7A4B-BC6C-43F4C5DF78A6}" destId="{338C9ABD-4323-6A47-A840-EF86A2A5C066}" srcOrd="0" destOrd="0" presId="urn:microsoft.com/office/officeart/2005/8/layout/cycle2"/>
    <dgm:cxn modelId="{A62166A3-2BC2-3A4A-B873-7B91FEC78A6B}" type="presParOf" srcId="{05B11864-DDFB-2D41-A9AA-FA64C0688E57}" destId="{B981A60A-0723-A847-BB9C-ABBE36143850}" srcOrd="6" destOrd="0" presId="urn:microsoft.com/office/officeart/2005/8/layout/cycle2"/>
    <dgm:cxn modelId="{0A3EF6A3-6782-4B4D-83C8-AC8C630578C8}" type="presParOf" srcId="{05B11864-DDFB-2D41-A9AA-FA64C0688E57}" destId="{56C00F5B-9ED0-F94A-B4A9-C8EE2EBDA87F}" srcOrd="7" destOrd="0" presId="urn:microsoft.com/office/officeart/2005/8/layout/cycle2"/>
    <dgm:cxn modelId="{0A35683F-2882-6649-8B17-4A1B2A49AFE0}" type="presParOf" srcId="{56C00F5B-9ED0-F94A-B4A9-C8EE2EBDA87F}" destId="{D43D8E44-0EC9-1A45-ABA6-15BC679A383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4BC237-A0BC-BC4A-8776-9E50781E68B9}" type="doc">
      <dgm:prSet loTypeId="urn:microsoft.com/office/officeart/2005/8/layout/venn1" loCatId="" qsTypeId="urn:microsoft.com/office/officeart/2005/8/quickstyle/simple1" qsCatId="simple" csTypeId="urn:microsoft.com/office/officeart/2005/8/colors/colorful5" csCatId="colorful" phldr="1"/>
      <dgm:spPr/>
    </dgm:pt>
    <dgm:pt modelId="{CDA86E47-A1E5-344E-A2E5-91BB8791680E}">
      <dgm:prSet phldrT="[Text]"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Values</a:t>
          </a:r>
        </a:p>
      </dgm:t>
    </dgm:pt>
    <dgm:pt modelId="{BA502856-6135-384D-8F58-129D37258AEB}" type="parTrans" cxnId="{DEA8CE72-BF26-C04F-938D-4BFCFE885E3A}">
      <dgm:prSet/>
      <dgm:spPr/>
      <dgm:t>
        <a:bodyPr/>
        <a:lstStyle/>
        <a:p>
          <a:endParaRPr lang="en-US"/>
        </a:p>
      </dgm:t>
    </dgm:pt>
    <dgm:pt modelId="{2E9A5EDB-A41D-3F49-B8B0-6D2C4A1EAB83}" type="sibTrans" cxnId="{DEA8CE72-BF26-C04F-938D-4BFCFE885E3A}">
      <dgm:prSet/>
      <dgm:spPr/>
      <dgm:t>
        <a:bodyPr/>
        <a:lstStyle/>
        <a:p>
          <a:endParaRPr lang="en-US"/>
        </a:p>
      </dgm:t>
    </dgm:pt>
    <dgm:pt modelId="{1EECB89A-C732-4043-B137-1FCBCFEC30B8}">
      <dgm:prSet phldrT="[Text]"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Skills</a:t>
          </a:r>
        </a:p>
      </dgm:t>
    </dgm:pt>
    <dgm:pt modelId="{D1466448-77E0-C540-BEA0-F80A5AC834E6}" type="parTrans" cxnId="{B5298C9C-5B3B-3F46-A39E-52CBB7BAA3B2}">
      <dgm:prSet/>
      <dgm:spPr/>
      <dgm:t>
        <a:bodyPr/>
        <a:lstStyle/>
        <a:p>
          <a:endParaRPr lang="en-US"/>
        </a:p>
      </dgm:t>
    </dgm:pt>
    <dgm:pt modelId="{2DF1B9A5-9940-A24C-B514-B7FA8F736304}" type="sibTrans" cxnId="{B5298C9C-5B3B-3F46-A39E-52CBB7BAA3B2}">
      <dgm:prSet/>
      <dgm:spPr/>
      <dgm:t>
        <a:bodyPr/>
        <a:lstStyle/>
        <a:p>
          <a:endParaRPr lang="en-US"/>
        </a:p>
      </dgm:t>
    </dgm:pt>
    <dgm:pt modelId="{8B66BC81-1D68-134E-AFC4-B6B2BE620598}">
      <dgm:prSet phldrT="[Text]"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Interests </a:t>
          </a:r>
        </a:p>
      </dgm:t>
    </dgm:pt>
    <dgm:pt modelId="{76AD638F-9C51-4641-97C9-89F96B06759D}" type="parTrans" cxnId="{D4812332-2F91-6343-ADE4-A86C927931E4}">
      <dgm:prSet/>
      <dgm:spPr/>
      <dgm:t>
        <a:bodyPr/>
        <a:lstStyle/>
        <a:p>
          <a:endParaRPr lang="en-US"/>
        </a:p>
      </dgm:t>
    </dgm:pt>
    <dgm:pt modelId="{B2F64EF6-5616-2647-A486-BE460B1FB1AA}" type="sibTrans" cxnId="{D4812332-2F91-6343-ADE4-A86C927931E4}">
      <dgm:prSet/>
      <dgm:spPr/>
      <dgm:t>
        <a:bodyPr/>
        <a:lstStyle/>
        <a:p>
          <a:endParaRPr lang="en-US"/>
        </a:p>
      </dgm:t>
    </dgm:pt>
    <dgm:pt modelId="{F96EDE56-B779-6C4F-A007-5843D14D19A2}" type="pres">
      <dgm:prSet presAssocID="{C14BC237-A0BC-BC4A-8776-9E50781E68B9}" presName="compositeShape" presStyleCnt="0">
        <dgm:presLayoutVars>
          <dgm:chMax val="7"/>
          <dgm:dir/>
          <dgm:resizeHandles val="exact"/>
        </dgm:presLayoutVars>
      </dgm:prSet>
      <dgm:spPr/>
    </dgm:pt>
    <dgm:pt modelId="{9209CA61-5B36-224E-9792-801AC6ADFED5}" type="pres">
      <dgm:prSet presAssocID="{CDA86E47-A1E5-344E-A2E5-91BB8791680E}" presName="circ1" presStyleLbl="vennNode1" presStyleIdx="0" presStyleCnt="3"/>
      <dgm:spPr/>
    </dgm:pt>
    <dgm:pt modelId="{667184B8-1E23-3344-B44B-47A474C9F8A0}" type="pres">
      <dgm:prSet presAssocID="{CDA86E47-A1E5-344E-A2E5-91BB8791680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3F33056-7FBC-CC4E-BCBB-6AF0C6632DAC}" type="pres">
      <dgm:prSet presAssocID="{1EECB89A-C732-4043-B137-1FCBCFEC30B8}" presName="circ2" presStyleLbl="vennNode1" presStyleIdx="1" presStyleCnt="3"/>
      <dgm:spPr/>
    </dgm:pt>
    <dgm:pt modelId="{EC84607A-7032-6E47-9808-D21AD71EAF04}" type="pres">
      <dgm:prSet presAssocID="{1EECB89A-C732-4043-B137-1FCBCFEC30B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6B5EDB1-AB38-3F44-BC47-91A7DFE984FB}" type="pres">
      <dgm:prSet presAssocID="{8B66BC81-1D68-134E-AFC4-B6B2BE620598}" presName="circ3" presStyleLbl="vennNode1" presStyleIdx="2" presStyleCnt="3"/>
      <dgm:spPr/>
    </dgm:pt>
    <dgm:pt modelId="{EA536D3B-7BBD-6643-9478-2CF5AB93D2B2}" type="pres">
      <dgm:prSet presAssocID="{8B66BC81-1D68-134E-AFC4-B6B2BE62059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4812332-2F91-6343-ADE4-A86C927931E4}" srcId="{C14BC237-A0BC-BC4A-8776-9E50781E68B9}" destId="{8B66BC81-1D68-134E-AFC4-B6B2BE620598}" srcOrd="2" destOrd="0" parTransId="{76AD638F-9C51-4641-97C9-89F96B06759D}" sibTransId="{B2F64EF6-5616-2647-A486-BE460B1FB1AA}"/>
    <dgm:cxn modelId="{C3CE4342-DD8F-2F44-B3A0-047183D874D0}" type="presOf" srcId="{1EECB89A-C732-4043-B137-1FCBCFEC30B8}" destId="{EC84607A-7032-6E47-9808-D21AD71EAF04}" srcOrd="1" destOrd="0" presId="urn:microsoft.com/office/officeart/2005/8/layout/venn1"/>
    <dgm:cxn modelId="{6A97E56E-1C2F-0E4B-9149-8799B0343A1D}" type="presOf" srcId="{8B66BC81-1D68-134E-AFC4-B6B2BE620598}" destId="{EA536D3B-7BBD-6643-9478-2CF5AB93D2B2}" srcOrd="1" destOrd="0" presId="urn:microsoft.com/office/officeart/2005/8/layout/venn1"/>
    <dgm:cxn modelId="{DEA8CE72-BF26-C04F-938D-4BFCFE885E3A}" srcId="{C14BC237-A0BC-BC4A-8776-9E50781E68B9}" destId="{CDA86E47-A1E5-344E-A2E5-91BB8791680E}" srcOrd="0" destOrd="0" parTransId="{BA502856-6135-384D-8F58-129D37258AEB}" sibTransId="{2E9A5EDB-A41D-3F49-B8B0-6D2C4A1EAB83}"/>
    <dgm:cxn modelId="{C3D86374-62BC-3B4E-9BF8-C81DAEFFA3E7}" type="presOf" srcId="{C14BC237-A0BC-BC4A-8776-9E50781E68B9}" destId="{F96EDE56-B779-6C4F-A007-5843D14D19A2}" srcOrd="0" destOrd="0" presId="urn:microsoft.com/office/officeart/2005/8/layout/venn1"/>
    <dgm:cxn modelId="{ADF8557A-6430-D74F-9637-AFC92F7FA55D}" type="presOf" srcId="{1EECB89A-C732-4043-B137-1FCBCFEC30B8}" destId="{23F33056-7FBC-CC4E-BCBB-6AF0C6632DAC}" srcOrd="0" destOrd="0" presId="urn:microsoft.com/office/officeart/2005/8/layout/venn1"/>
    <dgm:cxn modelId="{5831AF85-A528-A749-A047-2306ED01A2EB}" type="presOf" srcId="{CDA86E47-A1E5-344E-A2E5-91BB8791680E}" destId="{9209CA61-5B36-224E-9792-801AC6ADFED5}" srcOrd="0" destOrd="0" presId="urn:microsoft.com/office/officeart/2005/8/layout/venn1"/>
    <dgm:cxn modelId="{B5298C9C-5B3B-3F46-A39E-52CBB7BAA3B2}" srcId="{C14BC237-A0BC-BC4A-8776-9E50781E68B9}" destId="{1EECB89A-C732-4043-B137-1FCBCFEC30B8}" srcOrd="1" destOrd="0" parTransId="{D1466448-77E0-C540-BEA0-F80A5AC834E6}" sibTransId="{2DF1B9A5-9940-A24C-B514-B7FA8F736304}"/>
    <dgm:cxn modelId="{F87929B2-0B02-924B-AE72-8FCC34E5A022}" type="presOf" srcId="{CDA86E47-A1E5-344E-A2E5-91BB8791680E}" destId="{667184B8-1E23-3344-B44B-47A474C9F8A0}" srcOrd="1" destOrd="0" presId="urn:microsoft.com/office/officeart/2005/8/layout/venn1"/>
    <dgm:cxn modelId="{3E48C6BF-12B5-5F4A-A596-3F1E67692643}" type="presOf" srcId="{8B66BC81-1D68-134E-AFC4-B6B2BE620598}" destId="{26B5EDB1-AB38-3F44-BC47-91A7DFE984FB}" srcOrd="0" destOrd="0" presId="urn:microsoft.com/office/officeart/2005/8/layout/venn1"/>
    <dgm:cxn modelId="{EE7F2628-4782-794A-8B0B-6246D9F60E4F}" type="presParOf" srcId="{F96EDE56-B779-6C4F-A007-5843D14D19A2}" destId="{9209CA61-5B36-224E-9792-801AC6ADFED5}" srcOrd="0" destOrd="0" presId="urn:microsoft.com/office/officeart/2005/8/layout/venn1"/>
    <dgm:cxn modelId="{5954E891-C43A-D343-AC43-EE406E834B3B}" type="presParOf" srcId="{F96EDE56-B779-6C4F-A007-5843D14D19A2}" destId="{667184B8-1E23-3344-B44B-47A474C9F8A0}" srcOrd="1" destOrd="0" presId="urn:microsoft.com/office/officeart/2005/8/layout/venn1"/>
    <dgm:cxn modelId="{3CFB1301-6531-7844-8C75-7B5744237247}" type="presParOf" srcId="{F96EDE56-B779-6C4F-A007-5843D14D19A2}" destId="{23F33056-7FBC-CC4E-BCBB-6AF0C6632DAC}" srcOrd="2" destOrd="0" presId="urn:microsoft.com/office/officeart/2005/8/layout/venn1"/>
    <dgm:cxn modelId="{944F2B90-EC2A-CE48-83FE-22583A9C25CF}" type="presParOf" srcId="{F96EDE56-B779-6C4F-A007-5843D14D19A2}" destId="{EC84607A-7032-6E47-9808-D21AD71EAF04}" srcOrd="3" destOrd="0" presId="urn:microsoft.com/office/officeart/2005/8/layout/venn1"/>
    <dgm:cxn modelId="{C885643F-9DDE-0947-A02B-5FD01FFBBA45}" type="presParOf" srcId="{F96EDE56-B779-6C4F-A007-5843D14D19A2}" destId="{26B5EDB1-AB38-3F44-BC47-91A7DFE984FB}" srcOrd="4" destOrd="0" presId="urn:microsoft.com/office/officeart/2005/8/layout/venn1"/>
    <dgm:cxn modelId="{E3042B82-8AEC-3B47-8CD1-0F880CE2684E}" type="presParOf" srcId="{F96EDE56-B779-6C4F-A007-5843D14D19A2}" destId="{EA536D3B-7BBD-6643-9478-2CF5AB93D2B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817FF5-8998-4C9C-A875-55664927853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C911AF3-590A-4285-84E7-128F87B15669}">
      <dgm:prSet/>
      <dgm:spPr/>
      <dgm:t>
        <a:bodyPr/>
        <a:lstStyle/>
        <a:p>
          <a:r>
            <a:rPr lang="en-US" dirty="0"/>
            <a:t>S – Specific </a:t>
          </a:r>
        </a:p>
        <a:p>
          <a:r>
            <a:rPr lang="en-US" dirty="0"/>
            <a:t> Is it focused and unambiguous? </a:t>
          </a:r>
        </a:p>
      </dgm:t>
    </dgm:pt>
    <dgm:pt modelId="{F7CCC14B-DD34-4DCD-A468-FECAD97342E0}" type="parTrans" cxnId="{286356DC-08ED-44DA-90F5-D05CEB9637C6}">
      <dgm:prSet/>
      <dgm:spPr/>
      <dgm:t>
        <a:bodyPr/>
        <a:lstStyle/>
        <a:p>
          <a:endParaRPr lang="en-US"/>
        </a:p>
      </dgm:t>
    </dgm:pt>
    <dgm:pt modelId="{D4B71CDF-0ABA-442F-9DBA-86DCDD6C00EB}" type="sibTrans" cxnId="{286356DC-08ED-44DA-90F5-D05CEB9637C6}">
      <dgm:prSet/>
      <dgm:spPr/>
      <dgm:t>
        <a:bodyPr/>
        <a:lstStyle/>
        <a:p>
          <a:endParaRPr lang="en-US"/>
        </a:p>
      </dgm:t>
    </dgm:pt>
    <dgm:pt modelId="{F7EC340F-1233-485B-8EE5-54DD90BF7635}">
      <dgm:prSet/>
      <dgm:spPr/>
      <dgm:t>
        <a:bodyPr/>
        <a:lstStyle/>
        <a:p>
          <a:r>
            <a:rPr lang="en-US" dirty="0"/>
            <a:t>M – Measurable </a:t>
          </a:r>
        </a:p>
        <a:p>
          <a:r>
            <a:rPr lang="en-US" dirty="0"/>
            <a:t>Could someone determine whether or not you achieved this goal? </a:t>
          </a:r>
        </a:p>
      </dgm:t>
    </dgm:pt>
    <dgm:pt modelId="{B762993C-9C0B-4960-8FEA-64B88DBCAF31}" type="parTrans" cxnId="{E8187AA8-0766-44BD-B711-44DFD82C766E}">
      <dgm:prSet/>
      <dgm:spPr/>
      <dgm:t>
        <a:bodyPr/>
        <a:lstStyle/>
        <a:p>
          <a:endParaRPr lang="en-US"/>
        </a:p>
      </dgm:t>
    </dgm:pt>
    <dgm:pt modelId="{FA4A128D-1F8F-49E2-8601-674CD91C08DC}" type="sibTrans" cxnId="{E8187AA8-0766-44BD-B711-44DFD82C766E}">
      <dgm:prSet/>
      <dgm:spPr/>
      <dgm:t>
        <a:bodyPr/>
        <a:lstStyle/>
        <a:p>
          <a:endParaRPr lang="en-US"/>
        </a:p>
      </dgm:t>
    </dgm:pt>
    <dgm:pt modelId="{D5114B68-9454-47C3-BC02-70291FB5CEA9}">
      <dgm:prSet/>
      <dgm:spPr/>
      <dgm:t>
        <a:bodyPr/>
        <a:lstStyle/>
        <a:p>
          <a:r>
            <a:rPr lang="en-US" dirty="0"/>
            <a:t>A – Action-oriented – </a:t>
          </a:r>
        </a:p>
        <a:p>
          <a:r>
            <a:rPr lang="en-US" dirty="0"/>
            <a:t>Did you specify the action you will take?</a:t>
          </a:r>
        </a:p>
      </dgm:t>
    </dgm:pt>
    <dgm:pt modelId="{6B256340-78FD-4364-9849-4F6EAEF2304C}" type="parTrans" cxnId="{A30AE3D5-A5E9-4A9C-A84A-5033DF24C78F}">
      <dgm:prSet/>
      <dgm:spPr/>
      <dgm:t>
        <a:bodyPr/>
        <a:lstStyle/>
        <a:p>
          <a:endParaRPr lang="en-US"/>
        </a:p>
      </dgm:t>
    </dgm:pt>
    <dgm:pt modelId="{7EF98121-071F-4C82-864D-1C678453BB67}" type="sibTrans" cxnId="{A30AE3D5-A5E9-4A9C-A84A-5033DF24C78F}">
      <dgm:prSet/>
      <dgm:spPr/>
      <dgm:t>
        <a:bodyPr/>
        <a:lstStyle/>
        <a:p>
          <a:endParaRPr lang="en-US"/>
        </a:p>
      </dgm:t>
    </dgm:pt>
    <dgm:pt modelId="{2DEAF221-F660-4ECD-8DCD-EDF5BAD42358}">
      <dgm:prSet/>
      <dgm:spPr/>
      <dgm:t>
        <a:bodyPr/>
        <a:lstStyle/>
        <a:p>
          <a:r>
            <a:rPr lang="en-US" dirty="0"/>
            <a:t>R – Realistic </a:t>
          </a:r>
        </a:p>
        <a:p>
          <a:r>
            <a:rPr lang="en-US" dirty="0"/>
            <a:t>Considering difficulty and timeframe, is this goal attainable?</a:t>
          </a:r>
        </a:p>
      </dgm:t>
    </dgm:pt>
    <dgm:pt modelId="{062C542F-D2F3-4CD5-ADAB-923F61361CF6}" type="parTrans" cxnId="{135E41FB-42E4-40FE-83FA-6E43D45243C5}">
      <dgm:prSet/>
      <dgm:spPr/>
      <dgm:t>
        <a:bodyPr/>
        <a:lstStyle/>
        <a:p>
          <a:endParaRPr lang="en-US"/>
        </a:p>
      </dgm:t>
    </dgm:pt>
    <dgm:pt modelId="{292B4666-0AC7-4A8C-96C4-284A0742D2A9}" type="sibTrans" cxnId="{135E41FB-42E4-40FE-83FA-6E43D45243C5}">
      <dgm:prSet/>
      <dgm:spPr/>
      <dgm:t>
        <a:bodyPr/>
        <a:lstStyle/>
        <a:p>
          <a:endParaRPr lang="en-US"/>
        </a:p>
      </dgm:t>
    </dgm:pt>
    <dgm:pt modelId="{E6B8870B-C8F6-4004-9E0C-91E7BD0D9DFD}">
      <dgm:prSet/>
      <dgm:spPr/>
      <dgm:t>
        <a:bodyPr/>
        <a:lstStyle/>
        <a:p>
          <a:r>
            <a:rPr lang="en-US" dirty="0"/>
            <a:t>T – Time-bound </a:t>
          </a:r>
        </a:p>
        <a:p>
          <a:r>
            <a:rPr lang="en-US" dirty="0"/>
            <a:t> Did you specify a deadline?</a:t>
          </a:r>
        </a:p>
      </dgm:t>
    </dgm:pt>
    <dgm:pt modelId="{40A9F125-D712-4EC0-9468-16FE92C36EC8}" type="parTrans" cxnId="{E4F72869-6C5F-46B5-A5A8-003E46A8EA17}">
      <dgm:prSet/>
      <dgm:spPr/>
      <dgm:t>
        <a:bodyPr/>
        <a:lstStyle/>
        <a:p>
          <a:endParaRPr lang="en-US"/>
        </a:p>
      </dgm:t>
    </dgm:pt>
    <dgm:pt modelId="{D7F15808-D3B1-490A-B505-5C062DF00267}" type="sibTrans" cxnId="{E4F72869-6C5F-46B5-A5A8-003E46A8EA17}">
      <dgm:prSet/>
      <dgm:spPr/>
      <dgm:t>
        <a:bodyPr/>
        <a:lstStyle/>
        <a:p>
          <a:endParaRPr lang="en-US"/>
        </a:p>
      </dgm:t>
    </dgm:pt>
    <dgm:pt modelId="{E0918210-C8B8-4987-B1C1-7638B5747E8F}" type="pres">
      <dgm:prSet presAssocID="{3F817FF5-8998-4C9C-A875-556649278531}" presName="root" presStyleCnt="0">
        <dgm:presLayoutVars>
          <dgm:dir/>
          <dgm:resizeHandles val="exact"/>
        </dgm:presLayoutVars>
      </dgm:prSet>
      <dgm:spPr/>
    </dgm:pt>
    <dgm:pt modelId="{07495696-0C71-4417-A22B-56C29C7B5B41}" type="pres">
      <dgm:prSet presAssocID="{CC911AF3-590A-4285-84E7-128F87B15669}" presName="compNode" presStyleCnt="0"/>
      <dgm:spPr/>
    </dgm:pt>
    <dgm:pt modelId="{4B388F94-8047-447B-851B-68FE344C6570}" type="pres">
      <dgm:prSet presAssocID="{CC911AF3-590A-4285-84E7-128F87B15669}" presName="bgRect" presStyleLbl="bgShp" presStyleIdx="0" presStyleCnt="5"/>
      <dgm:spPr/>
    </dgm:pt>
    <dgm:pt modelId="{A26B786C-3648-4663-9C63-735936EDF064}" type="pres">
      <dgm:prSet presAssocID="{CC911AF3-590A-4285-84E7-128F87B1566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030850D6-D8BB-453A-B12D-6994267AA1F5}" type="pres">
      <dgm:prSet presAssocID="{CC911AF3-590A-4285-84E7-128F87B15669}" presName="spaceRect" presStyleCnt="0"/>
      <dgm:spPr/>
    </dgm:pt>
    <dgm:pt modelId="{67FCA9EE-4FAE-48D1-87C5-5BA9E34E9F45}" type="pres">
      <dgm:prSet presAssocID="{CC911AF3-590A-4285-84E7-128F87B15669}" presName="parTx" presStyleLbl="revTx" presStyleIdx="0" presStyleCnt="5">
        <dgm:presLayoutVars>
          <dgm:chMax val="0"/>
          <dgm:chPref val="0"/>
        </dgm:presLayoutVars>
      </dgm:prSet>
      <dgm:spPr/>
    </dgm:pt>
    <dgm:pt modelId="{E042A0FC-B463-41A8-A257-B0E83206F0BB}" type="pres">
      <dgm:prSet presAssocID="{D4B71CDF-0ABA-442F-9DBA-86DCDD6C00EB}" presName="sibTrans" presStyleCnt="0"/>
      <dgm:spPr/>
    </dgm:pt>
    <dgm:pt modelId="{86B07EED-38C5-4251-91DE-393DCC5F7962}" type="pres">
      <dgm:prSet presAssocID="{F7EC340F-1233-485B-8EE5-54DD90BF7635}" presName="compNode" presStyleCnt="0"/>
      <dgm:spPr/>
    </dgm:pt>
    <dgm:pt modelId="{C5CE64ED-15B6-4AEE-B7A2-E2BBC9E77004}" type="pres">
      <dgm:prSet presAssocID="{F7EC340F-1233-485B-8EE5-54DD90BF7635}" presName="bgRect" presStyleLbl="bgShp" presStyleIdx="1" presStyleCnt="5"/>
      <dgm:spPr/>
    </dgm:pt>
    <dgm:pt modelId="{5F5BC91D-1A49-47B1-8C68-91D2AC750196}" type="pres">
      <dgm:prSet presAssocID="{F7EC340F-1233-485B-8EE5-54DD90BF763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174B2EEB-1F66-48B0-8F39-0B80E9610B13}" type="pres">
      <dgm:prSet presAssocID="{F7EC340F-1233-485B-8EE5-54DD90BF7635}" presName="spaceRect" presStyleCnt="0"/>
      <dgm:spPr/>
    </dgm:pt>
    <dgm:pt modelId="{4D2333E0-6BA3-44CF-91A6-54F60414CF2A}" type="pres">
      <dgm:prSet presAssocID="{F7EC340F-1233-485B-8EE5-54DD90BF7635}" presName="parTx" presStyleLbl="revTx" presStyleIdx="1" presStyleCnt="5">
        <dgm:presLayoutVars>
          <dgm:chMax val="0"/>
          <dgm:chPref val="0"/>
        </dgm:presLayoutVars>
      </dgm:prSet>
      <dgm:spPr/>
    </dgm:pt>
    <dgm:pt modelId="{87D51D8F-9AB6-479C-80DD-D1F9A7CF3F20}" type="pres">
      <dgm:prSet presAssocID="{FA4A128D-1F8F-49E2-8601-674CD91C08DC}" presName="sibTrans" presStyleCnt="0"/>
      <dgm:spPr/>
    </dgm:pt>
    <dgm:pt modelId="{68104901-3D47-4807-A9B6-60C92F5AEC28}" type="pres">
      <dgm:prSet presAssocID="{D5114B68-9454-47C3-BC02-70291FB5CEA9}" presName="compNode" presStyleCnt="0"/>
      <dgm:spPr/>
    </dgm:pt>
    <dgm:pt modelId="{4D9536C5-76DE-4EB7-AC39-33B6C5C98F19}" type="pres">
      <dgm:prSet presAssocID="{D5114B68-9454-47C3-BC02-70291FB5CEA9}" presName="bgRect" presStyleLbl="bgShp" presStyleIdx="2" presStyleCnt="5"/>
      <dgm:spPr/>
    </dgm:pt>
    <dgm:pt modelId="{7EA12927-BADC-406F-AAF1-05CB9D850481}" type="pres">
      <dgm:prSet presAssocID="{D5114B68-9454-47C3-BC02-70291FB5CEA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F0F5A67C-6E70-4A40-B34F-C45296ED31F3}" type="pres">
      <dgm:prSet presAssocID="{D5114B68-9454-47C3-BC02-70291FB5CEA9}" presName="spaceRect" presStyleCnt="0"/>
      <dgm:spPr/>
    </dgm:pt>
    <dgm:pt modelId="{01D06C69-FA7A-43C0-AD2C-B3CC4499DCA8}" type="pres">
      <dgm:prSet presAssocID="{D5114B68-9454-47C3-BC02-70291FB5CEA9}" presName="parTx" presStyleLbl="revTx" presStyleIdx="2" presStyleCnt="5">
        <dgm:presLayoutVars>
          <dgm:chMax val="0"/>
          <dgm:chPref val="0"/>
        </dgm:presLayoutVars>
      </dgm:prSet>
      <dgm:spPr/>
    </dgm:pt>
    <dgm:pt modelId="{B4C7B4CA-B231-487B-98BF-A4920D3EA7F9}" type="pres">
      <dgm:prSet presAssocID="{7EF98121-071F-4C82-864D-1C678453BB67}" presName="sibTrans" presStyleCnt="0"/>
      <dgm:spPr/>
    </dgm:pt>
    <dgm:pt modelId="{EF7B5290-CC10-4DF9-9A47-D14AFD8497E9}" type="pres">
      <dgm:prSet presAssocID="{2DEAF221-F660-4ECD-8DCD-EDF5BAD42358}" presName="compNode" presStyleCnt="0"/>
      <dgm:spPr/>
    </dgm:pt>
    <dgm:pt modelId="{833E15EB-A8B0-468F-9B6F-9693249A3A62}" type="pres">
      <dgm:prSet presAssocID="{2DEAF221-F660-4ECD-8DCD-EDF5BAD42358}" presName="bgRect" presStyleLbl="bgShp" presStyleIdx="3" presStyleCnt="5"/>
      <dgm:spPr/>
    </dgm:pt>
    <dgm:pt modelId="{37844964-82BA-4E73-9119-DABBCCE5BFF6}" type="pres">
      <dgm:prSet presAssocID="{2DEAF221-F660-4ECD-8DCD-EDF5BAD4235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63BE61CB-466B-4B1E-A242-6DB098E0C5FC}" type="pres">
      <dgm:prSet presAssocID="{2DEAF221-F660-4ECD-8DCD-EDF5BAD42358}" presName="spaceRect" presStyleCnt="0"/>
      <dgm:spPr/>
    </dgm:pt>
    <dgm:pt modelId="{2638757A-7847-4D54-AD41-F5F83BCBCFB4}" type="pres">
      <dgm:prSet presAssocID="{2DEAF221-F660-4ECD-8DCD-EDF5BAD42358}" presName="parTx" presStyleLbl="revTx" presStyleIdx="3" presStyleCnt="5">
        <dgm:presLayoutVars>
          <dgm:chMax val="0"/>
          <dgm:chPref val="0"/>
        </dgm:presLayoutVars>
      </dgm:prSet>
      <dgm:spPr/>
    </dgm:pt>
    <dgm:pt modelId="{3762ACE5-C51A-468C-A94B-A9A45E354B02}" type="pres">
      <dgm:prSet presAssocID="{292B4666-0AC7-4A8C-96C4-284A0742D2A9}" presName="sibTrans" presStyleCnt="0"/>
      <dgm:spPr/>
    </dgm:pt>
    <dgm:pt modelId="{C7379CA5-9483-423E-B73D-A14FCD228D7F}" type="pres">
      <dgm:prSet presAssocID="{E6B8870B-C8F6-4004-9E0C-91E7BD0D9DFD}" presName="compNode" presStyleCnt="0"/>
      <dgm:spPr/>
    </dgm:pt>
    <dgm:pt modelId="{06859671-EE1E-48F2-853F-65F1F3173C10}" type="pres">
      <dgm:prSet presAssocID="{E6B8870B-C8F6-4004-9E0C-91E7BD0D9DFD}" presName="bgRect" presStyleLbl="bgShp" presStyleIdx="4" presStyleCnt="5"/>
      <dgm:spPr/>
    </dgm:pt>
    <dgm:pt modelId="{F99C4D88-3F2C-4793-BE7E-4E1CCAD4400E}" type="pres">
      <dgm:prSet presAssocID="{E6B8870B-C8F6-4004-9E0C-91E7BD0D9DF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42185A4-E804-4382-AC0C-8F8D96BA63DF}" type="pres">
      <dgm:prSet presAssocID="{E6B8870B-C8F6-4004-9E0C-91E7BD0D9DFD}" presName="spaceRect" presStyleCnt="0"/>
      <dgm:spPr/>
    </dgm:pt>
    <dgm:pt modelId="{D19A1615-0B00-4A8B-996C-7498509A543A}" type="pres">
      <dgm:prSet presAssocID="{E6B8870B-C8F6-4004-9E0C-91E7BD0D9DF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9FF553A-E50A-45A4-9364-6DAF838FD649}" type="presOf" srcId="{2DEAF221-F660-4ECD-8DCD-EDF5BAD42358}" destId="{2638757A-7847-4D54-AD41-F5F83BCBCFB4}" srcOrd="0" destOrd="0" presId="urn:microsoft.com/office/officeart/2018/2/layout/IconVerticalSolidList"/>
    <dgm:cxn modelId="{E4F72869-6C5F-46B5-A5A8-003E46A8EA17}" srcId="{3F817FF5-8998-4C9C-A875-556649278531}" destId="{E6B8870B-C8F6-4004-9E0C-91E7BD0D9DFD}" srcOrd="4" destOrd="0" parTransId="{40A9F125-D712-4EC0-9468-16FE92C36EC8}" sibTransId="{D7F15808-D3B1-490A-B505-5C062DF00267}"/>
    <dgm:cxn modelId="{8F939C6E-DCB2-4FEB-9BD5-2C8504DA66B4}" type="presOf" srcId="{E6B8870B-C8F6-4004-9E0C-91E7BD0D9DFD}" destId="{D19A1615-0B00-4A8B-996C-7498509A543A}" srcOrd="0" destOrd="0" presId="urn:microsoft.com/office/officeart/2018/2/layout/IconVerticalSolidList"/>
    <dgm:cxn modelId="{D9A4327C-2768-4F8B-B840-2789653797DB}" type="presOf" srcId="{3F817FF5-8998-4C9C-A875-556649278531}" destId="{E0918210-C8B8-4987-B1C1-7638B5747E8F}" srcOrd="0" destOrd="0" presId="urn:microsoft.com/office/officeart/2018/2/layout/IconVerticalSolidList"/>
    <dgm:cxn modelId="{E8187AA8-0766-44BD-B711-44DFD82C766E}" srcId="{3F817FF5-8998-4C9C-A875-556649278531}" destId="{F7EC340F-1233-485B-8EE5-54DD90BF7635}" srcOrd="1" destOrd="0" parTransId="{B762993C-9C0B-4960-8FEA-64B88DBCAF31}" sibTransId="{FA4A128D-1F8F-49E2-8601-674CD91C08DC}"/>
    <dgm:cxn modelId="{3A52F2D3-9ED4-40FE-8A7E-0D6DBE084781}" type="presOf" srcId="{F7EC340F-1233-485B-8EE5-54DD90BF7635}" destId="{4D2333E0-6BA3-44CF-91A6-54F60414CF2A}" srcOrd="0" destOrd="0" presId="urn:microsoft.com/office/officeart/2018/2/layout/IconVerticalSolidList"/>
    <dgm:cxn modelId="{A30AE3D5-A5E9-4A9C-A84A-5033DF24C78F}" srcId="{3F817FF5-8998-4C9C-A875-556649278531}" destId="{D5114B68-9454-47C3-BC02-70291FB5CEA9}" srcOrd="2" destOrd="0" parTransId="{6B256340-78FD-4364-9849-4F6EAEF2304C}" sibTransId="{7EF98121-071F-4C82-864D-1C678453BB67}"/>
    <dgm:cxn modelId="{286356DC-08ED-44DA-90F5-D05CEB9637C6}" srcId="{3F817FF5-8998-4C9C-A875-556649278531}" destId="{CC911AF3-590A-4285-84E7-128F87B15669}" srcOrd="0" destOrd="0" parTransId="{F7CCC14B-DD34-4DCD-A468-FECAD97342E0}" sibTransId="{D4B71CDF-0ABA-442F-9DBA-86DCDD6C00EB}"/>
    <dgm:cxn modelId="{1DB3DBEE-11EE-4CE1-95EE-7A58D88AC658}" type="presOf" srcId="{D5114B68-9454-47C3-BC02-70291FB5CEA9}" destId="{01D06C69-FA7A-43C0-AD2C-B3CC4499DCA8}" srcOrd="0" destOrd="0" presId="urn:microsoft.com/office/officeart/2018/2/layout/IconVerticalSolidList"/>
    <dgm:cxn modelId="{135E41FB-42E4-40FE-83FA-6E43D45243C5}" srcId="{3F817FF5-8998-4C9C-A875-556649278531}" destId="{2DEAF221-F660-4ECD-8DCD-EDF5BAD42358}" srcOrd="3" destOrd="0" parTransId="{062C542F-D2F3-4CD5-ADAB-923F61361CF6}" sibTransId="{292B4666-0AC7-4A8C-96C4-284A0742D2A9}"/>
    <dgm:cxn modelId="{E43D65FD-35E7-41A5-8BDD-8A2658F6A47D}" type="presOf" srcId="{CC911AF3-590A-4285-84E7-128F87B15669}" destId="{67FCA9EE-4FAE-48D1-87C5-5BA9E34E9F45}" srcOrd="0" destOrd="0" presId="urn:microsoft.com/office/officeart/2018/2/layout/IconVerticalSolidList"/>
    <dgm:cxn modelId="{A61189F7-AA94-4B5B-BF2D-7AB2468F683F}" type="presParOf" srcId="{E0918210-C8B8-4987-B1C1-7638B5747E8F}" destId="{07495696-0C71-4417-A22B-56C29C7B5B41}" srcOrd="0" destOrd="0" presId="urn:microsoft.com/office/officeart/2018/2/layout/IconVerticalSolidList"/>
    <dgm:cxn modelId="{7AFC47D7-065A-4453-B1C8-7DED55EBB70E}" type="presParOf" srcId="{07495696-0C71-4417-A22B-56C29C7B5B41}" destId="{4B388F94-8047-447B-851B-68FE344C6570}" srcOrd="0" destOrd="0" presId="urn:microsoft.com/office/officeart/2018/2/layout/IconVerticalSolidList"/>
    <dgm:cxn modelId="{4B7947FB-5C1B-46A4-A690-5AA2F961F445}" type="presParOf" srcId="{07495696-0C71-4417-A22B-56C29C7B5B41}" destId="{A26B786C-3648-4663-9C63-735936EDF064}" srcOrd="1" destOrd="0" presId="urn:microsoft.com/office/officeart/2018/2/layout/IconVerticalSolidList"/>
    <dgm:cxn modelId="{50F460F6-0C9D-45A0-8C44-715428DFAEA6}" type="presParOf" srcId="{07495696-0C71-4417-A22B-56C29C7B5B41}" destId="{030850D6-D8BB-453A-B12D-6994267AA1F5}" srcOrd="2" destOrd="0" presId="urn:microsoft.com/office/officeart/2018/2/layout/IconVerticalSolidList"/>
    <dgm:cxn modelId="{3BE49727-A6B2-4F69-BF30-6D082D6C0796}" type="presParOf" srcId="{07495696-0C71-4417-A22B-56C29C7B5B41}" destId="{67FCA9EE-4FAE-48D1-87C5-5BA9E34E9F45}" srcOrd="3" destOrd="0" presId="urn:microsoft.com/office/officeart/2018/2/layout/IconVerticalSolidList"/>
    <dgm:cxn modelId="{16C187C5-F406-4EB2-B8BA-5F127D439179}" type="presParOf" srcId="{E0918210-C8B8-4987-B1C1-7638B5747E8F}" destId="{E042A0FC-B463-41A8-A257-B0E83206F0BB}" srcOrd="1" destOrd="0" presId="urn:microsoft.com/office/officeart/2018/2/layout/IconVerticalSolidList"/>
    <dgm:cxn modelId="{37846804-B430-457F-95B7-2DF5E04FEC4E}" type="presParOf" srcId="{E0918210-C8B8-4987-B1C1-7638B5747E8F}" destId="{86B07EED-38C5-4251-91DE-393DCC5F7962}" srcOrd="2" destOrd="0" presId="urn:microsoft.com/office/officeart/2018/2/layout/IconVerticalSolidList"/>
    <dgm:cxn modelId="{47C52141-CA44-4BB6-96F6-4E3E0D31BC5C}" type="presParOf" srcId="{86B07EED-38C5-4251-91DE-393DCC5F7962}" destId="{C5CE64ED-15B6-4AEE-B7A2-E2BBC9E77004}" srcOrd="0" destOrd="0" presId="urn:microsoft.com/office/officeart/2018/2/layout/IconVerticalSolidList"/>
    <dgm:cxn modelId="{2DA51FC6-9365-49AA-8CE6-B6B76C89C2C2}" type="presParOf" srcId="{86B07EED-38C5-4251-91DE-393DCC5F7962}" destId="{5F5BC91D-1A49-47B1-8C68-91D2AC750196}" srcOrd="1" destOrd="0" presId="urn:microsoft.com/office/officeart/2018/2/layout/IconVerticalSolidList"/>
    <dgm:cxn modelId="{D239FB62-2C7E-4177-8C40-8C9D418A75B1}" type="presParOf" srcId="{86B07EED-38C5-4251-91DE-393DCC5F7962}" destId="{174B2EEB-1F66-48B0-8F39-0B80E9610B13}" srcOrd="2" destOrd="0" presId="urn:microsoft.com/office/officeart/2018/2/layout/IconVerticalSolidList"/>
    <dgm:cxn modelId="{5BABAF56-2EC7-4B11-8905-C6709B85A9BC}" type="presParOf" srcId="{86B07EED-38C5-4251-91DE-393DCC5F7962}" destId="{4D2333E0-6BA3-44CF-91A6-54F60414CF2A}" srcOrd="3" destOrd="0" presId="urn:microsoft.com/office/officeart/2018/2/layout/IconVerticalSolidList"/>
    <dgm:cxn modelId="{45E39D90-47DF-49AF-AFFA-82BEBF13A0EA}" type="presParOf" srcId="{E0918210-C8B8-4987-B1C1-7638B5747E8F}" destId="{87D51D8F-9AB6-479C-80DD-D1F9A7CF3F20}" srcOrd="3" destOrd="0" presId="urn:microsoft.com/office/officeart/2018/2/layout/IconVerticalSolidList"/>
    <dgm:cxn modelId="{A6E7F34D-BC12-431F-99CA-301985653B3B}" type="presParOf" srcId="{E0918210-C8B8-4987-B1C1-7638B5747E8F}" destId="{68104901-3D47-4807-A9B6-60C92F5AEC28}" srcOrd="4" destOrd="0" presId="urn:microsoft.com/office/officeart/2018/2/layout/IconVerticalSolidList"/>
    <dgm:cxn modelId="{A1FA74AF-8B67-497A-BEF0-D57A5ADFC4C0}" type="presParOf" srcId="{68104901-3D47-4807-A9B6-60C92F5AEC28}" destId="{4D9536C5-76DE-4EB7-AC39-33B6C5C98F19}" srcOrd="0" destOrd="0" presId="urn:microsoft.com/office/officeart/2018/2/layout/IconVerticalSolidList"/>
    <dgm:cxn modelId="{B6E319C2-A673-409C-BA62-2B26D796637D}" type="presParOf" srcId="{68104901-3D47-4807-A9B6-60C92F5AEC28}" destId="{7EA12927-BADC-406F-AAF1-05CB9D850481}" srcOrd="1" destOrd="0" presId="urn:microsoft.com/office/officeart/2018/2/layout/IconVerticalSolidList"/>
    <dgm:cxn modelId="{3E5EBC7D-1D84-4E56-BA0E-2B1BC9C2A7F8}" type="presParOf" srcId="{68104901-3D47-4807-A9B6-60C92F5AEC28}" destId="{F0F5A67C-6E70-4A40-B34F-C45296ED31F3}" srcOrd="2" destOrd="0" presId="urn:microsoft.com/office/officeart/2018/2/layout/IconVerticalSolidList"/>
    <dgm:cxn modelId="{091882B2-44D4-4E91-AC50-D272FBE711B2}" type="presParOf" srcId="{68104901-3D47-4807-A9B6-60C92F5AEC28}" destId="{01D06C69-FA7A-43C0-AD2C-B3CC4499DCA8}" srcOrd="3" destOrd="0" presId="urn:microsoft.com/office/officeart/2018/2/layout/IconVerticalSolidList"/>
    <dgm:cxn modelId="{BA6ACA48-A114-40B2-9162-AC1E2B8F8688}" type="presParOf" srcId="{E0918210-C8B8-4987-B1C1-7638B5747E8F}" destId="{B4C7B4CA-B231-487B-98BF-A4920D3EA7F9}" srcOrd="5" destOrd="0" presId="urn:microsoft.com/office/officeart/2018/2/layout/IconVerticalSolidList"/>
    <dgm:cxn modelId="{37F9793C-CEE6-42EE-9211-10A7B245BD99}" type="presParOf" srcId="{E0918210-C8B8-4987-B1C1-7638B5747E8F}" destId="{EF7B5290-CC10-4DF9-9A47-D14AFD8497E9}" srcOrd="6" destOrd="0" presId="urn:microsoft.com/office/officeart/2018/2/layout/IconVerticalSolidList"/>
    <dgm:cxn modelId="{6225CCC2-D9B9-4C03-AD07-90A6E6152C86}" type="presParOf" srcId="{EF7B5290-CC10-4DF9-9A47-D14AFD8497E9}" destId="{833E15EB-A8B0-468F-9B6F-9693249A3A62}" srcOrd="0" destOrd="0" presId="urn:microsoft.com/office/officeart/2018/2/layout/IconVerticalSolidList"/>
    <dgm:cxn modelId="{845F9ED3-2A9B-46D4-B1A6-1AE9F9BF6D93}" type="presParOf" srcId="{EF7B5290-CC10-4DF9-9A47-D14AFD8497E9}" destId="{37844964-82BA-4E73-9119-DABBCCE5BFF6}" srcOrd="1" destOrd="0" presId="urn:microsoft.com/office/officeart/2018/2/layout/IconVerticalSolidList"/>
    <dgm:cxn modelId="{14FD5B4F-7670-4801-8C32-DF9EE55E87D0}" type="presParOf" srcId="{EF7B5290-CC10-4DF9-9A47-D14AFD8497E9}" destId="{63BE61CB-466B-4B1E-A242-6DB098E0C5FC}" srcOrd="2" destOrd="0" presId="urn:microsoft.com/office/officeart/2018/2/layout/IconVerticalSolidList"/>
    <dgm:cxn modelId="{CE4B30C0-39BA-4076-AC89-87D1DB9BC576}" type="presParOf" srcId="{EF7B5290-CC10-4DF9-9A47-D14AFD8497E9}" destId="{2638757A-7847-4D54-AD41-F5F83BCBCFB4}" srcOrd="3" destOrd="0" presId="urn:microsoft.com/office/officeart/2018/2/layout/IconVerticalSolidList"/>
    <dgm:cxn modelId="{521962EC-482D-47E0-839C-A0DC42F565EB}" type="presParOf" srcId="{E0918210-C8B8-4987-B1C1-7638B5747E8F}" destId="{3762ACE5-C51A-468C-A94B-A9A45E354B02}" srcOrd="7" destOrd="0" presId="urn:microsoft.com/office/officeart/2018/2/layout/IconVerticalSolidList"/>
    <dgm:cxn modelId="{5DD74720-0D28-4931-B3AE-7EECC33140F1}" type="presParOf" srcId="{E0918210-C8B8-4987-B1C1-7638B5747E8F}" destId="{C7379CA5-9483-423E-B73D-A14FCD228D7F}" srcOrd="8" destOrd="0" presId="urn:microsoft.com/office/officeart/2018/2/layout/IconVerticalSolidList"/>
    <dgm:cxn modelId="{22DD34C4-3ADF-4EF5-B7AE-93D504D6C620}" type="presParOf" srcId="{C7379CA5-9483-423E-B73D-A14FCD228D7F}" destId="{06859671-EE1E-48F2-853F-65F1F3173C10}" srcOrd="0" destOrd="0" presId="urn:microsoft.com/office/officeart/2018/2/layout/IconVerticalSolidList"/>
    <dgm:cxn modelId="{A08B707E-A3E4-4CA1-B7A7-19394966FADD}" type="presParOf" srcId="{C7379CA5-9483-423E-B73D-A14FCD228D7F}" destId="{F99C4D88-3F2C-4793-BE7E-4E1CCAD4400E}" srcOrd="1" destOrd="0" presId="urn:microsoft.com/office/officeart/2018/2/layout/IconVerticalSolidList"/>
    <dgm:cxn modelId="{E1D89858-147D-40A9-A278-48D2B4700EB5}" type="presParOf" srcId="{C7379CA5-9483-423E-B73D-A14FCD228D7F}" destId="{A42185A4-E804-4382-AC0C-8F8D96BA63DF}" srcOrd="2" destOrd="0" presId="urn:microsoft.com/office/officeart/2018/2/layout/IconVerticalSolidList"/>
    <dgm:cxn modelId="{619C20C1-D023-4964-8E3B-108AA0B0C5F4}" type="presParOf" srcId="{C7379CA5-9483-423E-B73D-A14FCD228D7F}" destId="{D19A1615-0B00-4A8B-996C-7498509A54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82726D-C5A2-4537-A474-4BF2F0EB4A2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5BC040-D59E-4F3F-8E31-47CA7D6F94F2}">
      <dgm:prSet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Curricular or co-curricular learning </a:t>
          </a:r>
        </a:p>
      </dgm:t>
    </dgm:pt>
    <dgm:pt modelId="{BCBC61BD-A8D4-48D7-BC28-0678B2E855DC}" type="parTrans" cxnId="{F4AB63F1-B642-49C5-A305-2912EBAAD957}">
      <dgm:prSet/>
      <dgm:spPr/>
      <dgm:t>
        <a:bodyPr/>
        <a:lstStyle/>
        <a:p>
          <a:endParaRPr lang="en-US"/>
        </a:p>
      </dgm:t>
    </dgm:pt>
    <dgm:pt modelId="{B448F6D8-B459-4ED6-B604-63AA7B084ED5}" type="sibTrans" cxnId="{F4AB63F1-B642-49C5-A305-2912EBAAD957}">
      <dgm:prSet/>
      <dgm:spPr/>
      <dgm:t>
        <a:bodyPr/>
        <a:lstStyle/>
        <a:p>
          <a:endParaRPr lang="en-US"/>
        </a:p>
      </dgm:t>
    </dgm:pt>
    <dgm:pt modelId="{D1526D80-06AF-4068-9233-E7B263D22796}">
      <dgm:prSet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Align research, if possible </a:t>
          </a:r>
        </a:p>
      </dgm:t>
    </dgm:pt>
    <dgm:pt modelId="{01B6621A-746D-43B1-824D-F05CC5B80AA0}" type="parTrans" cxnId="{D2B8665A-2BE9-4CC1-8F3E-61DC48DDDE8C}">
      <dgm:prSet/>
      <dgm:spPr/>
      <dgm:t>
        <a:bodyPr/>
        <a:lstStyle/>
        <a:p>
          <a:endParaRPr lang="en-US"/>
        </a:p>
      </dgm:t>
    </dgm:pt>
    <dgm:pt modelId="{C7081CEC-8063-4041-8C54-CD695650D0A0}" type="sibTrans" cxnId="{D2B8665A-2BE9-4CC1-8F3E-61DC48DDDE8C}">
      <dgm:prSet/>
      <dgm:spPr/>
      <dgm:t>
        <a:bodyPr/>
        <a:lstStyle/>
        <a:p>
          <a:endParaRPr lang="en-US"/>
        </a:p>
      </dgm:t>
    </dgm:pt>
    <dgm:pt modelId="{8C87515D-60B8-4845-BC46-3AF41E0291E6}">
      <dgm:prSet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Bootcamps </a:t>
          </a:r>
        </a:p>
      </dgm:t>
    </dgm:pt>
    <dgm:pt modelId="{5199F3C3-9BCD-49B2-A776-716E55256053}" type="parTrans" cxnId="{127FB3E6-8E89-4D5B-B367-0EC40DDD3DF1}">
      <dgm:prSet/>
      <dgm:spPr/>
      <dgm:t>
        <a:bodyPr/>
        <a:lstStyle/>
        <a:p>
          <a:endParaRPr lang="en-US"/>
        </a:p>
      </dgm:t>
    </dgm:pt>
    <dgm:pt modelId="{41343053-9681-4F65-BFC0-6B54F3266C1C}" type="sibTrans" cxnId="{127FB3E6-8E89-4D5B-B367-0EC40DDD3DF1}">
      <dgm:prSet/>
      <dgm:spPr/>
      <dgm:t>
        <a:bodyPr/>
        <a:lstStyle/>
        <a:p>
          <a:endParaRPr lang="en-US"/>
        </a:p>
      </dgm:t>
    </dgm:pt>
    <dgm:pt modelId="{3AD911DF-FB66-423B-96D0-6F59A67AFB66}">
      <dgm:prSet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Online courses</a:t>
          </a:r>
        </a:p>
      </dgm:t>
    </dgm:pt>
    <dgm:pt modelId="{83F81590-47BC-46E2-9C16-089048DD8247}" type="parTrans" cxnId="{7632010B-EE77-46C5-91B8-C1A0AC43CD0E}">
      <dgm:prSet/>
      <dgm:spPr/>
      <dgm:t>
        <a:bodyPr/>
        <a:lstStyle/>
        <a:p>
          <a:endParaRPr lang="en-US"/>
        </a:p>
      </dgm:t>
    </dgm:pt>
    <dgm:pt modelId="{1663F9A4-57C8-47A4-9B5C-037A819E883E}" type="sibTrans" cxnId="{7632010B-EE77-46C5-91B8-C1A0AC43CD0E}">
      <dgm:prSet/>
      <dgm:spPr/>
      <dgm:t>
        <a:bodyPr/>
        <a:lstStyle/>
        <a:p>
          <a:endParaRPr lang="en-US"/>
        </a:p>
      </dgm:t>
    </dgm:pt>
    <dgm:pt modelId="{E2E30A84-7DA2-470E-A719-9EA3AAC4B843}">
      <dgm:prSet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Projects </a:t>
          </a:r>
        </a:p>
      </dgm:t>
    </dgm:pt>
    <dgm:pt modelId="{14D4C918-EA91-4A99-8D05-41420C12B421}" type="parTrans" cxnId="{61923915-4D7B-4543-AF03-75EBB20E7EB7}">
      <dgm:prSet/>
      <dgm:spPr/>
      <dgm:t>
        <a:bodyPr/>
        <a:lstStyle/>
        <a:p>
          <a:endParaRPr lang="en-US"/>
        </a:p>
      </dgm:t>
    </dgm:pt>
    <dgm:pt modelId="{F3CE1230-EA15-435A-BFE5-866510C15F86}" type="sibTrans" cxnId="{61923915-4D7B-4543-AF03-75EBB20E7EB7}">
      <dgm:prSet/>
      <dgm:spPr/>
      <dgm:t>
        <a:bodyPr/>
        <a:lstStyle/>
        <a:p>
          <a:endParaRPr lang="en-US"/>
        </a:p>
      </dgm:t>
    </dgm:pt>
    <dgm:pt modelId="{4DFA5344-A8BA-5347-B55D-211DE1948DDA}" type="pres">
      <dgm:prSet presAssocID="{7D82726D-C5A2-4537-A474-4BF2F0EB4A2B}" presName="diagram" presStyleCnt="0">
        <dgm:presLayoutVars>
          <dgm:dir/>
          <dgm:resizeHandles val="exact"/>
        </dgm:presLayoutVars>
      </dgm:prSet>
      <dgm:spPr/>
    </dgm:pt>
    <dgm:pt modelId="{287105EA-0387-9744-BF08-B2BF58BD27B3}" type="pres">
      <dgm:prSet presAssocID="{1C5BC040-D59E-4F3F-8E31-47CA7D6F94F2}" presName="node" presStyleLbl="node1" presStyleIdx="0" presStyleCnt="5">
        <dgm:presLayoutVars>
          <dgm:bulletEnabled val="1"/>
        </dgm:presLayoutVars>
      </dgm:prSet>
      <dgm:spPr/>
    </dgm:pt>
    <dgm:pt modelId="{FC245D0B-07BF-B14F-B5A4-28BB60E89BB6}" type="pres">
      <dgm:prSet presAssocID="{B448F6D8-B459-4ED6-B604-63AA7B084ED5}" presName="sibTrans" presStyleCnt="0"/>
      <dgm:spPr/>
    </dgm:pt>
    <dgm:pt modelId="{0DAFA66A-D01B-F746-A77F-EE26995D9C46}" type="pres">
      <dgm:prSet presAssocID="{D1526D80-06AF-4068-9233-E7B263D22796}" presName="node" presStyleLbl="node1" presStyleIdx="1" presStyleCnt="5">
        <dgm:presLayoutVars>
          <dgm:bulletEnabled val="1"/>
        </dgm:presLayoutVars>
      </dgm:prSet>
      <dgm:spPr/>
    </dgm:pt>
    <dgm:pt modelId="{A2D22958-0196-D745-A2A5-28D1D2AE1A19}" type="pres">
      <dgm:prSet presAssocID="{C7081CEC-8063-4041-8C54-CD695650D0A0}" presName="sibTrans" presStyleCnt="0"/>
      <dgm:spPr/>
    </dgm:pt>
    <dgm:pt modelId="{BBCDCFB0-0F37-E848-B045-679A531FBC16}" type="pres">
      <dgm:prSet presAssocID="{8C87515D-60B8-4845-BC46-3AF41E0291E6}" presName="node" presStyleLbl="node1" presStyleIdx="2" presStyleCnt="5">
        <dgm:presLayoutVars>
          <dgm:bulletEnabled val="1"/>
        </dgm:presLayoutVars>
      </dgm:prSet>
      <dgm:spPr/>
    </dgm:pt>
    <dgm:pt modelId="{EF99B746-676D-C948-A915-4407EAA9AA40}" type="pres">
      <dgm:prSet presAssocID="{41343053-9681-4F65-BFC0-6B54F3266C1C}" presName="sibTrans" presStyleCnt="0"/>
      <dgm:spPr/>
    </dgm:pt>
    <dgm:pt modelId="{454CCA11-275D-D34D-AFE6-76763AF78843}" type="pres">
      <dgm:prSet presAssocID="{3AD911DF-FB66-423B-96D0-6F59A67AFB66}" presName="node" presStyleLbl="node1" presStyleIdx="3" presStyleCnt="5">
        <dgm:presLayoutVars>
          <dgm:bulletEnabled val="1"/>
        </dgm:presLayoutVars>
      </dgm:prSet>
      <dgm:spPr/>
    </dgm:pt>
    <dgm:pt modelId="{64C8A7A6-F9BB-E54B-8DE0-5CB63D54A450}" type="pres">
      <dgm:prSet presAssocID="{1663F9A4-57C8-47A4-9B5C-037A819E883E}" presName="sibTrans" presStyleCnt="0"/>
      <dgm:spPr/>
    </dgm:pt>
    <dgm:pt modelId="{2F222E21-1CBD-8E4B-B26A-8A691172624B}" type="pres">
      <dgm:prSet presAssocID="{E2E30A84-7DA2-470E-A719-9EA3AAC4B843}" presName="node" presStyleLbl="node1" presStyleIdx="4" presStyleCnt="5">
        <dgm:presLayoutVars>
          <dgm:bulletEnabled val="1"/>
        </dgm:presLayoutVars>
      </dgm:prSet>
      <dgm:spPr/>
    </dgm:pt>
  </dgm:ptLst>
  <dgm:cxnLst>
    <dgm:cxn modelId="{7632010B-EE77-46C5-91B8-C1A0AC43CD0E}" srcId="{7D82726D-C5A2-4537-A474-4BF2F0EB4A2B}" destId="{3AD911DF-FB66-423B-96D0-6F59A67AFB66}" srcOrd="3" destOrd="0" parTransId="{83F81590-47BC-46E2-9C16-089048DD8247}" sibTransId="{1663F9A4-57C8-47A4-9B5C-037A819E883E}"/>
    <dgm:cxn modelId="{61923915-4D7B-4543-AF03-75EBB20E7EB7}" srcId="{7D82726D-C5A2-4537-A474-4BF2F0EB4A2B}" destId="{E2E30A84-7DA2-470E-A719-9EA3AAC4B843}" srcOrd="4" destOrd="0" parTransId="{14D4C918-EA91-4A99-8D05-41420C12B421}" sibTransId="{F3CE1230-EA15-435A-BFE5-866510C15F86}"/>
    <dgm:cxn modelId="{40115236-2623-844E-8E1E-9A2825845609}" type="presOf" srcId="{8C87515D-60B8-4845-BC46-3AF41E0291E6}" destId="{BBCDCFB0-0F37-E848-B045-679A531FBC16}" srcOrd="0" destOrd="0" presId="urn:microsoft.com/office/officeart/2005/8/layout/default"/>
    <dgm:cxn modelId="{5771F84C-0BBF-A940-BABE-623AF81B0353}" type="presOf" srcId="{7D82726D-C5A2-4537-A474-4BF2F0EB4A2B}" destId="{4DFA5344-A8BA-5347-B55D-211DE1948DDA}" srcOrd="0" destOrd="0" presId="urn:microsoft.com/office/officeart/2005/8/layout/default"/>
    <dgm:cxn modelId="{D2B8665A-2BE9-4CC1-8F3E-61DC48DDDE8C}" srcId="{7D82726D-C5A2-4537-A474-4BF2F0EB4A2B}" destId="{D1526D80-06AF-4068-9233-E7B263D22796}" srcOrd="1" destOrd="0" parTransId="{01B6621A-746D-43B1-824D-F05CC5B80AA0}" sibTransId="{C7081CEC-8063-4041-8C54-CD695650D0A0}"/>
    <dgm:cxn modelId="{8F9E125D-C159-2046-905F-7F36A1D64B3F}" type="presOf" srcId="{3AD911DF-FB66-423B-96D0-6F59A67AFB66}" destId="{454CCA11-275D-D34D-AFE6-76763AF78843}" srcOrd="0" destOrd="0" presId="urn:microsoft.com/office/officeart/2005/8/layout/default"/>
    <dgm:cxn modelId="{63E2349F-BF38-FB4B-9C24-221695BE7934}" type="presOf" srcId="{1C5BC040-D59E-4F3F-8E31-47CA7D6F94F2}" destId="{287105EA-0387-9744-BF08-B2BF58BD27B3}" srcOrd="0" destOrd="0" presId="urn:microsoft.com/office/officeart/2005/8/layout/default"/>
    <dgm:cxn modelId="{B5E0EABB-2AC9-D24B-8C30-D4A6B72D77E5}" type="presOf" srcId="{D1526D80-06AF-4068-9233-E7B263D22796}" destId="{0DAFA66A-D01B-F746-A77F-EE26995D9C46}" srcOrd="0" destOrd="0" presId="urn:microsoft.com/office/officeart/2005/8/layout/default"/>
    <dgm:cxn modelId="{C6926DC4-EE42-4D4F-BA5E-9E297A9BA6F1}" type="presOf" srcId="{E2E30A84-7DA2-470E-A719-9EA3AAC4B843}" destId="{2F222E21-1CBD-8E4B-B26A-8A691172624B}" srcOrd="0" destOrd="0" presId="urn:microsoft.com/office/officeart/2005/8/layout/default"/>
    <dgm:cxn modelId="{127FB3E6-8E89-4D5B-B367-0EC40DDD3DF1}" srcId="{7D82726D-C5A2-4537-A474-4BF2F0EB4A2B}" destId="{8C87515D-60B8-4845-BC46-3AF41E0291E6}" srcOrd="2" destOrd="0" parTransId="{5199F3C3-9BCD-49B2-A776-716E55256053}" sibTransId="{41343053-9681-4F65-BFC0-6B54F3266C1C}"/>
    <dgm:cxn modelId="{F4AB63F1-B642-49C5-A305-2912EBAAD957}" srcId="{7D82726D-C5A2-4537-A474-4BF2F0EB4A2B}" destId="{1C5BC040-D59E-4F3F-8E31-47CA7D6F94F2}" srcOrd="0" destOrd="0" parTransId="{BCBC61BD-A8D4-48D7-BC28-0678B2E855DC}" sibTransId="{B448F6D8-B459-4ED6-B604-63AA7B084ED5}"/>
    <dgm:cxn modelId="{86E74BE4-8D66-434B-BD9B-040D07D0B358}" type="presParOf" srcId="{4DFA5344-A8BA-5347-B55D-211DE1948DDA}" destId="{287105EA-0387-9744-BF08-B2BF58BD27B3}" srcOrd="0" destOrd="0" presId="urn:microsoft.com/office/officeart/2005/8/layout/default"/>
    <dgm:cxn modelId="{52FF7147-5654-6142-A2FC-9F63E8F2E20A}" type="presParOf" srcId="{4DFA5344-A8BA-5347-B55D-211DE1948DDA}" destId="{FC245D0B-07BF-B14F-B5A4-28BB60E89BB6}" srcOrd="1" destOrd="0" presId="urn:microsoft.com/office/officeart/2005/8/layout/default"/>
    <dgm:cxn modelId="{002C5EC7-9172-EA47-982B-FFB35B3925DD}" type="presParOf" srcId="{4DFA5344-A8BA-5347-B55D-211DE1948DDA}" destId="{0DAFA66A-D01B-F746-A77F-EE26995D9C46}" srcOrd="2" destOrd="0" presId="urn:microsoft.com/office/officeart/2005/8/layout/default"/>
    <dgm:cxn modelId="{B91EF616-0237-3C40-9887-CD49FFB2F6DA}" type="presParOf" srcId="{4DFA5344-A8BA-5347-B55D-211DE1948DDA}" destId="{A2D22958-0196-D745-A2A5-28D1D2AE1A19}" srcOrd="3" destOrd="0" presId="urn:microsoft.com/office/officeart/2005/8/layout/default"/>
    <dgm:cxn modelId="{F7EAB2D2-AEB3-C543-B8E9-7149D421601D}" type="presParOf" srcId="{4DFA5344-A8BA-5347-B55D-211DE1948DDA}" destId="{BBCDCFB0-0F37-E848-B045-679A531FBC16}" srcOrd="4" destOrd="0" presId="urn:microsoft.com/office/officeart/2005/8/layout/default"/>
    <dgm:cxn modelId="{1DF7FFCC-603A-8949-B956-980995A0EF1F}" type="presParOf" srcId="{4DFA5344-A8BA-5347-B55D-211DE1948DDA}" destId="{EF99B746-676D-C948-A915-4407EAA9AA40}" srcOrd="5" destOrd="0" presId="urn:microsoft.com/office/officeart/2005/8/layout/default"/>
    <dgm:cxn modelId="{386508F2-A0DA-2542-B73E-ED59CCB8286D}" type="presParOf" srcId="{4DFA5344-A8BA-5347-B55D-211DE1948DDA}" destId="{454CCA11-275D-D34D-AFE6-76763AF78843}" srcOrd="6" destOrd="0" presId="urn:microsoft.com/office/officeart/2005/8/layout/default"/>
    <dgm:cxn modelId="{28C5C0BB-EA3F-6D41-AD2D-DBC08C984B42}" type="presParOf" srcId="{4DFA5344-A8BA-5347-B55D-211DE1948DDA}" destId="{64C8A7A6-F9BB-E54B-8DE0-5CB63D54A450}" srcOrd="7" destOrd="0" presId="urn:microsoft.com/office/officeart/2005/8/layout/default"/>
    <dgm:cxn modelId="{5D7039B3-3C9A-7A46-BFC3-314947D66566}" type="presParOf" srcId="{4DFA5344-A8BA-5347-B55D-211DE1948DDA}" destId="{2F222E21-1CBD-8E4B-B26A-8A691172624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63709E-CBA9-4334-A431-FC11453ED27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EF6700E-0D04-4659-9311-A87978D0E9FE}">
      <dgm:prSet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Internships</a:t>
          </a:r>
        </a:p>
      </dgm:t>
    </dgm:pt>
    <dgm:pt modelId="{916D22D4-BFFC-4EE8-8ED7-C530342A1914}" type="parTrans" cxnId="{1E032178-7D3D-48CF-B890-D0739555AB2B}">
      <dgm:prSet/>
      <dgm:spPr/>
      <dgm:t>
        <a:bodyPr/>
        <a:lstStyle/>
        <a:p>
          <a:endParaRPr lang="en-US"/>
        </a:p>
      </dgm:t>
    </dgm:pt>
    <dgm:pt modelId="{57E4E1AD-3F41-475D-86E2-C0AD22E81232}" type="sibTrans" cxnId="{1E032178-7D3D-48CF-B890-D0739555AB2B}">
      <dgm:prSet/>
      <dgm:spPr/>
      <dgm:t>
        <a:bodyPr/>
        <a:lstStyle/>
        <a:p>
          <a:endParaRPr lang="en-US"/>
        </a:p>
      </dgm:t>
    </dgm:pt>
    <dgm:pt modelId="{2D51F609-783D-455C-ACEF-04F964AC912C}">
      <dgm:prSet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Institutional opportunities</a:t>
          </a:r>
        </a:p>
      </dgm:t>
    </dgm:pt>
    <dgm:pt modelId="{69E7D61D-4FAD-4DB7-B455-D62DD6F9689E}" type="parTrans" cxnId="{DFF704F0-8C53-48A2-9C4A-800B5A0E638D}">
      <dgm:prSet/>
      <dgm:spPr/>
      <dgm:t>
        <a:bodyPr/>
        <a:lstStyle/>
        <a:p>
          <a:endParaRPr lang="en-US"/>
        </a:p>
      </dgm:t>
    </dgm:pt>
    <dgm:pt modelId="{C96B553B-6663-4EB9-9E82-4A85D50EC608}" type="sibTrans" cxnId="{DFF704F0-8C53-48A2-9C4A-800B5A0E638D}">
      <dgm:prSet/>
      <dgm:spPr/>
      <dgm:t>
        <a:bodyPr/>
        <a:lstStyle/>
        <a:p>
          <a:endParaRPr lang="en-US"/>
        </a:p>
      </dgm:t>
    </dgm:pt>
    <dgm:pt modelId="{B80E4D3D-8CE4-4D2C-8BB5-EF2D1F5E69AB}">
      <dgm:prSet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Volunteer work</a:t>
          </a:r>
        </a:p>
      </dgm:t>
    </dgm:pt>
    <dgm:pt modelId="{94738F8F-D09C-4C72-BC6D-27FD5E4E7A3D}" type="parTrans" cxnId="{6D0858C7-86FB-4A97-BAE6-E3AD05C92055}">
      <dgm:prSet/>
      <dgm:spPr/>
      <dgm:t>
        <a:bodyPr/>
        <a:lstStyle/>
        <a:p>
          <a:endParaRPr lang="en-US"/>
        </a:p>
      </dgm:t>
    </dgm:pt>
    <dgm:pt modelId="{1DACC0C3-601A-49C5-B65B-57BC0250BBF6}" type="sibTrans" cxnId="{6D0858C7-86FB-4A97-BAE6-E3AD05C92055}">
      <dgm:prSet/>
      <dgm:spPr/>
      <dgm:t>
        <a:bodyPr/>
        <a:lstStyle/>
        <a:p>
          <a:endParaRPr lang="en-US"/>
        </a:p>
      </dgm:t>
    </dgm:pt>
    <dgm:pt modelId="{1539CF41-ED99-43B4-8B5C-8C3BF6CF2FD8}">
      <dgm:prSet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Graduate/postdocs organizations </a:t>
          </a:r>
        </a:p>
      </dgm:t>
    </dgm:pt>
    <dgm:pt modelId="{2748303E-A2FC-4D3A-AA9B-257D6A5311DD}" type="parTrans" cxnId="{E5AC28DA-5D2B-491F-84EF-5AFABFA2D387}">
      <dgm:prSet/>
      <dgm:spPr/>
      <dgm:t>
        <a:bodyPr/>
        <a:lstStyle/>
        <a:p>
          <a:endParaRPr lang="en-US"/>
        </a:p>
      </dgm:t>
    </dgm:pt>
    <dgm:pt modelId="{C223DF5B-33FD-474D-91C2-DCE5A16C74EC}" type="sibTrans" cxnId="{E5AC28DA-5D2B-491F-84EF-5AFABFA2D387}">
      <dgm:prSet/>
      <dgm:spPr/>
      <dgm:t>
        <a:bodyPr/>
        <a:lstStyle/>
        <a:p>
          <a:endParaRPr lang="en-US"/>
        </a:p>
      </dgm:t>
    </dgm:pt>
    <dgm:pt modelId="{AB08C094-CA07-43EE-A345-B0AD8E59F9FF}">
      <dgm:prSet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National professional associations </a:t>
          </a:r>
        </a:p>
      </dgm:t>
    </dgm:pt>
    <dgm:pt modelId="{15AAA5B4-37CB-422B-A47F-519CEF88E241}" type="parTrans" cxnId="{BFE06587-7185-45F1-B5D4-49D5929CE035}">
      <dgm:prSet/>
      <dgm:spPr/>
      <dgm:t>
        <a:bodyPr/>
        <a:lstStyle/>
        <a:p>
          <a:endParaRPr lang="en-US"/>
        </a:p>
      </dgm:t>
    </dgm:pt>
    <dgm:pt modelId="{825B965D-B98D-48DF-83DF-14A5AB9747A5}" type="sibTrans" cxnId="{BFE06587-7185-45F1-B5D4-49D5929CE035}">
      <dgm:prSet/>
      <dgm:spPr/>
      <dgm:t>
        <a:bodyPr/>
        <a:lstStyle/>
        <a:p>
          <a:endParaRPr lang="en-US"/>
        </a:p>
      </dgm:t>
    </dgm:pt>
    <dgm:pt modelId="{93E59BA4-9CF5-9B4A-8E6B-0DCCB3EBCDF6}" type="pres">
      <dgm:prSet presAssocID="{E263709E-CBA9-4334-A431-FC11453ED27B}" presName="linear" presStyleCnt="0">
        <dgm:presLayoutVars>
          <dgm:dir/>
          <dgm:animLvl val="lvl"/>
          <dgm:resizeHandles val="exact"/>
        </dgm:presLayoutVars>
      </dgm:prSet>
      <dgm:spPr/>
    </dgm:pt>
    <dgm:pt modelId="{4F20A51D-BEC8-954A-853E-1ADA5D9DEE83}" type="pres">
      <dgm:prSet presAssocID="{7EF6700E-0D04-4659-9311-A87978D0E9FE}" presName="parentLin" presStyleCnt="0"/>
      <dgm:spPr/>
    </dgm:pt>
    <dgm:pt modelId="{1747B3C6-EF4F-9740-AAA4-29F6F62BC505}" type="pres">
      <dgm:prSet presAssocID="{7EF6700E-0D04-4659-9311-A87978D0E9FE}" presName="parentLeftMargin" presStyleLbl="node1" presStyleIdx="0" presStyleCnt="5"/>
      <dgm:spPr/>
    </dgm:pt>
    <dgm:pt modelId="{F2FDD384-28C5-BE47-BCF4-429F2F959DB4}" type="pres">
      <dgm:prSet presAssocID="{7EF6700E-0D04-4659-9311-A87978D0E9F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312FDA1-3070-2E49-A18E-D3D495690B5C}" type="pres">
      <dgm:prSet presAssocID="{7EF6700E-0D04-4659-9311-A87978D0E9FE}" presName="negativeSpace" presStyleCnt="0"/>
      <dgm:spPr/>
    </dgm:pt>
    <dgm:pt modelId="{503A380A-8E90-014F-A961-0A573EAC7F07}" type="pres">
      <dgm:prSet presAssocID="{7EF6700E-0D04-4659-9311-A87978D0E9FE}" presName="childText" presStyleLbl="conFgAcc1" presStyleIdx="0" presStyleCnt="5">
        <dgm:presLayoutVars>
          <dgm:bulletEnabled val="1"/>
        </dgm:presLayoutVars>
      </dgm:prSet>
      <dgm:spPr/>
    </dgm:pt>
    <dgm:pt modelId="{E76404C4-1E2D-4D42-AAA5-9B5AFCD5268D}" type="pres">
      <dgm:prSet presAssocID="{57E4E1AD-3F41-475D-86E2-C0AD22E81232}" presName="spaceBetweenRectangles" presStyleCnt="0"/>
      <dgm:spPr/>
    </dgm:pt>
    <dgm:pt modelId="{C8B19ABD-590E-6C48-B55D-39A732A52F10}" type="pres">
      <dgm:prSet presAssocID="{2D51F609-783D-455C-ACEF-04F964AC912C}" presName="parentLin" presStyleCnt="0"/>
      <dgm:spPr/>
    </dgm:pt>
    <dgm:pt modelId="{EBF9C119-1B77-2844-9350-92E1E910C441}" type="pres">
      <dgm:prSet presAssocID="{2D51F609-783D-455C-ACEF-04F964AC912C}" presName="parentLeftMargin" presStyleLbl="node1" presStyleIdx="0" presStyleCnt="5"/>
      <dgm:spPr/>
    </dgm:pt>
    <dgm:pt modelId="{80617D95-04A2-5C4C-802E-EBD5DB56E3F4}" type="pres">
      <dgm:prSet presAssocID="{2D51F609-783D-455C-ACEF-04F964AC912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2EFC849-7B84-6843-BACF-A7DBD2AF16CE}" type="pres">
      <dgm:prSet presAssocID="{2D51F609-783D-455C-ACEF-04F964AC912C}" presName="negativeSpace" presStyleCnt="0"/>
      <dgm:spPr/>
    </dgm:pt>
    <dgm:pt modelId="{10AAED8B-12FE-D14C-841D-BE801661ECB2}" type="pres">
      <dgm:prSet presAssocID="{2D51F609-783D-455C-ACEF-04F964AC912C}" presName="childText" presStyleLbl="conFgAcc1" presStyleIdx="1" presStyleCnt="5">
        <dgm:presLayoutVars>
          <dgm:bulletEnabled val="1"/>
        </dgm:presLayoutVars>
      </dgm:prSet>
      <dgm:spPr/>
    </dgm:pt>
    <dgm:pt modelId="{3E56F026-FD8F-2E40-A2EE-7634FEA34C2F}" type="pres">
      <dgm:prSet presAssocID="{C96B553B-6663-4EB9-9E82-4A85D50EC608}" presName="spaceBetweenRectangles" presStyleCnt="0"/>
      <dgm:spPr/>
    </dgm:pt>
    <dgm:pt modelId="{5A2DE337-C730-B343-A84A-260A750A5981}" type="pres">
      <dgm:prSet presAssocID="{B80E4D3D-8CE4-4D2C-8BB5-EF2D1F5E69AB}" presName="parentLin" presStyleCnt="0"/>
      <dgm:spPr/>
    </dgm:pt>
    <dgm:pt modelId="{68D1B8AB-119E-9947-AE26-84AC6D12B4F7}" type="pres">
      <dgm:prSet presAssocID="{B80E4D3D-8CE4-4D2C-8BB5-EF2D1F5E69AB}" presName="parentLeftMargin" presStyleLbl="node1" presStyleIdx="1" presStyleCnt="5"/>
      <dgm:spPr/>
    </dgm:pt>
    <dgm:pt modelId="{83526FDD-CBDD-D348-A66A-1686F4FB7856}" type="pres">
      <dgm:prSet presAssocID="{B80E4D3D-8CE4-4D2C-8BB5-EF2D1F5E69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7EA4713-CAD7-A241-8B84-CFA031BC0329}" type="pres">
      <dgm:prSet presAssocID="{B80E4D3D-8CE4-4D2C-8BB5-EF2D1F5E69AB}" presName="negativeSpace" presStyleCnt="0"/>
      <dgm:spPr/>
    </dgm:pt>
    <dgm:pt modelId="{ECBEF04F-6A11-814D-BEA5-84FE3508D4B8}" type="pres">
      <dgm:prSet presAssocID="{B80E4D3D-8CE4-4D2C-8BB5-EF2D1F5E69AB}" presName="childText" presStyleLbl="conFgAcc1" presStyleIdx="2" presStyleCnt="5">
        <dgm:presLayoutVars>
          <dgm:bulletEnabled val="1"/>
        </dgm:presLayoutVars>
      </dgm:prSet>
      <dgm:spPr/>
    </dgm:pt>
    <dgm:pt modelId="{D9C836D9-74FE-3B4F-B86F-1EAE4E5D7B4A}" type="pres">
      <dgm:prSet presAssocID="{1DACC0C3-601A-49C5-B65B-57BC0250BBF6}" presName="spaceBetweenRectangles" presStyleCnt="0"/>
      <dgm:spPr/>
    </dgm:pt>
    <dgm:pt modelId="{323D69E6-1975-4F42-9F9C-D5F95A0830C6}" type="pres">
      <dgm:prSet presAssocID="{1539CF41-ED99-43B4-8B5C-8C3BF6CF2FD8}" presName="parentLin" presStyleCnt="0"/>
      <dgm:spPr/>
    </dgm:pt>
    <dgm:pt modelId="{F8618B24-9A3E-9F43-922D-B2C00BACDD3A}" type="pres">
      <dgm:prSet presAssocID="{1539CF41-ED99-43B4-8B5C-8C3BF6CF2FD8}" presName="parentLeftMargin" presStyleLbl="node1" presStyleIdx="2" presStyleCnt="5"/>
      <dgm:spPr/>
    </dgm:pt>
    <dgm:pt modelId="{582F025A-1F77-074A-A8AB-764E9287B195}" type="pres">
      <dgm:prSet presAssocID="{1539CF41-ED99-43B4-8B5C-8C3BF6CF2FD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7403526-8EF4-884C-8FBB-98B58206ACE1}" type="pres">
      <dgm:prSet presAssocID="{1539CF41-ED99-43B4-8B5C-8C3BF6CF2FD8}" presName="negativeSpace" presStyleCnt="0"/>
      <dgm:spPr/>
    </dgm:pt>
    <dgm:pt modelId="{15056595-76F3-A44F-93F6-29FB5695950D}" type="pres">
      <dgm:prSet presAssocID="{1539CF41-ED99-43B4-8B5C-8C3BF6CF2FD8}" presName="childText" presStyleLbl="conFgAcc1" presStyleIdx="3" presStyleCnt="5">
        <dgm:presLayoutVars>
          <dgm:bulletEnabled val="1"/>
        </dgm:presLayoutVars>
      </dgm:prSet>
      <dgm:spPr/>
    </dgm:pt>
    <dgm:pt modelId="{8FE64806-66ED-3B41-8A85-3E2B5E3F663B}" type="pres">
      <dgm:prSet presAssocID="{C223DF5B-33FD-474D-91C2-DCE5A16C74EC}" presName="spaceBetweenRectangles" presStyleCnt="0"/>
      <dgm:spPr/>
    </dgm:pt>
    <dgm:pt modelId="{2ADBD403-E262-C24F-B28D-5BF7DC88F2C3}" type="pres">
      <dgm:prSet presAssocID="{AB08C094-CA07-43EE-A345-B0AD8E59F9FF}" presName="parentLin" presStyleCnt="0"/>
      <dgm:spPr/>
    </dgm:pt>
    <dgm:pt modelId="{D4F6DF1D-49C6-D542-850A-39C1BFB80E63}" type="pres">
      <dgm:prSet presAssocID="{AB08C094-CA07-43EE-A345-B0AD8E59F9FF}" presName="parentLeftMargin" presStyleLbl="node1" presStyleIdx="3" presStyleCnt="5"/>
      <dgm:spPr/>
    </dgm:pt>
    <dgm:pt modelId="{5FFF21A6-719A-BC49-8DF9-FEE3D07DCE73}" type="pres">
      <dgm:prSet presAssocID="{AB08C094-CA07-43EE-A345-B0AD8E59F9FF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39AF53A-7AA9-304A-A034-E2DBC727378F}" type="pres">
      <dgm:prSet presAssocID="{AB08C094-CA07-43EE-A345-B0AD8E59F9FF}" presName="negativeSpace" presStyleCnt="0"/>
      <dgm:spPr/>
    </dgm:pt>
    <dgm:pt modelId="{1D7B0BF9-B518-924B-9AE6-82544ABF2A89}" type="pres">
      <dgm:prSet presAssocID="{AB08C094-CA07-43EE-A345-B0AD8E59F9F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9CEA413-1568-C546-841E-78ECD61D1635}" type="presOf" srcId="{B80E4D3D-8CE4-4D2C-8BB5-EF2D1F5E69AB}" destId="{68D1B8AB-119E-9947-AE26-84AC6D12B4F7}" srcOrd="0" destOrd="0" presId="urn:microsoft.com/office/officeart/2005/8/layout/list1"/>
    <dgm:cxn modelId="{FFA0BD13-D1B0-2840-9A55-90C0A0692B43}" type="presOf" srcId="{7EF6700E-0D04-4659-9311-A87978D0E9FE}" destId="{1747B3C6-EF4F-9740-AAA4-29F6F62BC505}" srcOrd="0" destOrd="0" presId="urn:microsoft.com/office/officeart/2005/8/layout/list1"/>
    <dgm:cxn modelId="{293CF53E-4DF7-934C-83BB-471DCF3DA523}" type="presOf" srcId="{2D51F609-783D-455C-ACEF-04F964AC912C}" destId="{80617D95-04A2-5C4C-802E-EBD5DB56E3F4}" srcOrd="1" destOrd="0" presId="urn:microsoft.com/office/officeart/2005/8/layout/list1"/>
    <dgm:cxn modelId="{0DC5BA53-9F61-4949-8AAD-8C37D0A1BA31}" type="presOf" srcId="{AB08C094-CA07-43EE-A345-B0AD8E59F9FF}" destId="{5FFF21A6-719A-BC49-8DF9-FEE3D07DCE73}" srcOrd="1" destOrd="0" presId="urn:microsoft.com/office/officeart/2005/8/layout/list1"/>
    <dgm:cxn modelId="{DD92DA6F-7451-6244-805D-67D774C2CAA5}" type="presOf" srcId="{7EF6700E-0D04-4659-9311-A87978D0E9FE}" destId="{F2FDD384-28C5-BE47-BCF4-429F2F959DB4}" srcOrd="1" destOrd="0" presId="urn:microsoft.com/office/officeart/2005/8/layout/list1"/>
    <dgm:cxn modelId="{1E032178-7D3D-48CF-B890-D0739555AB2B}" srcId="{E263709E-CBA9-4334-A431-FC11453ED27B}" destId="{7EF6700E-0D04-4659-9311-A87978D0E9FE}" srcOrd="0" destOrd="0" parTransId="{916D22D4-BFFC-4EE8-8ED7-C530342A1914}" sibTransId="{57E4E1AD-3F41-475D-86E2-C0AD22E81232}"/>
    <dgm:cxn modelId="{B636847C-FCCA-F74A-A3F9-028BAE8622D1}" type="presOf" srcId="{B80E4D3D-8CE4-4D2C-8BB5-EF2D1F5E69AB}" destId="{83526FDD-CBDD-D348-A66A-1686F4FB7856}" srcOrd="1" destOrd="0" presId="urn:microsoft.com/office/officeart/2005/8/layout/list1"/>
    <dgm:cxn modelId="{BFE06587-7185-45F1-B5D4-49D5929CE035}" srcId="{E263709E-CBA9-4334-A431-FC11453ED27B}" destId="{AB08C094-CA07-43EE-A345-B0AD8E59F9FF}" srcOrd="4" destOrd="0" parTransId="{15AAA5B4-37CB-422B-A47F-519CEF88E241}" sibTransId="{825B965D-B98D-48DF-83DF-14A5AB9747A5}"/>
    <dgm:cxn modelId="{68F3E3B2-982C-4D4D-BD29-CA6ABA413D3C}" type="presOf" srcId="{AB08C094-CA07-43EE-A345-B0AD8E59F9FF}" destId="{D4F6DF1D-49C6-D542-850A-39C1BFB80E63}" srcOrd="0" destOrd="0" presId="urn:microsoft.com/office/officeart/2005/8/layout/list1"/>
    <dgm:cxn modelId="{6D0858C7-86FB-4A97-BAE6-E3AD05C92055}" srcId="{E263709E-CBA9-4334-A431-FC11453ED27B}" destId="{B80E4D3D-8CE4-4D2C-8BB5-EF2D1F5E69AB}" srcOrd="2" destOrd="0" parTransId="{94738F8F-D09C-4C72-BC6D-27FD5E4E7A3D}" sibTransId="{1DACC0C3-601A-49C5-B65B-57BC0250BBF6}"/>
    <dgm:cxn modelId="{C3D60FCB-6539-1445-8234-7FA1343D3366}" type="presOf" srcId="{2D51F609-783D-455C-ACEF-04F964AC912C}" destId="{EBF9C119-1B77-2844-9350-92E1E910C441}" srcOrd="0" destOrd="0" presId="urn:microsoft.com/office/officeart/2005/8/layout/list1"/>
    <dgm:cxn modelId="{E5AC28DA-5D2B-491F-84EF-5AFABFA2D387}" srcId="{E263709E-CBA9-4334-A431-FC11453ED27B}" destId="{1539CF41-ED99-43B4-8B5C-8C3BF6CF2FD8}" srcOrd="3" destOrd="0" parTransId="{2748303E-A2FC-4D3A-AA9B-257D6A5311DD}" sibTransId="{C223DF5B-33FD-474D-91C2-DCE5A16C74EC}"/>
    <dgm:cxn modelId="{47C182E2-2DDA-FE47-8E2F-388D99D0EE24}" type="presOf" srcId="{E263709E-CBA9-4334-A431-FC11453ED27B}" destId="{93E59BA4-9CF5-9B4A-8E6B-0DCCB3EBCDF6}" srcOrd="0" destOrd="0" presId="urn:microsoft.com/office/officeart/2005/8/layout/list1"/>
    <dgm:cxn modelId="{1B6331EA-E3D1-0044-9F5A-FF50E815DDBF}" type="presOf" srcId="{1539CF41-ED99-43B4-8B5C-8C3BF6CF2FD8}" destId="{582F025A-1F77-074A-A8AB-764E9287B195}" srcOrd="1" destOrd="0" presId="urn:microsoft.com/office/officeart/2005/8/layout/list1"/>
    <dgm:cxn modelId="{623D89EA-887B-D94F-906E-E6255EAE536C}" type="presOf" srcId="{1539CF41-ED99-43B4-8B5C-8C3BF6CF2FD8}" destId="{F8618B24-9A3E-9F43-922D-B2C00BACDD3A}" srcOrd="0" destOrd="0" presId="urn:microsoft.com/office/officeart/2005/8/layout/list1"/>
    <dgm:cxn modelId="{DFF704F0-8C53-48A2-9C4A-800B5A0E638D}" srcId="{E263709E-CBA9-4334-A431-FC11453ED27B}" destId="{2D51F609-783D-455C-ACEF-04F964AC912C}" srcOrd="1" destOrd="0" parTransId="{69E7D61D-4FAD-4DB7-B455-D62DD6F9689E}" sibTransId="{C96B553B-6663-4EB9-9E82-4A85D50EC608}"/>
    <dgm:cxn modelId="{BE2D8267-CD8F-314A-A892-161A04CEA9C1}" type="presParOf" srcId="{93E59BA4-9CF5-9B4A-8E6B-0DCCB3EBCDF6}" destId="{4F20A51D-BEC8-954A-853E-1ADA5D9DEE83}" srcOrd="0" destOrd="0" presId="urn:microsoft.com/office/officeart/2005/8/layout/list1"/>
    <dgm:cxn modelId="{664E6A30-7EA4-2740-89CE-DA86D96A0737}" type="presParOf" srcId="{4F20A51D-BEC8-954A-853E-1ADA5D9DEE83}" destId="{1747B3C6-EF4F-9740-AAA4-29F6F62BC505}" srcOrd="0" destOrd="0" presId="urn:microsoft.com/office/officeart/2005/8/layout/list1"/>
    <dgm:cxn modelId="{0F19BD25-F107-C543-BF9B-5ABD427EA1D8}" type="presParOf" srcId="{4F20A51D-BEC8-954A-853E-1ADA5D9DEE83}" destId="{F2FDD384-28C5-BE47-BCF4-429F2F959DB4}" srcOrd="1" destOrd="0" presId="urn:microsoft.com/office/officeart/2005/8/layout/list1"/>
    <dgm:cxn modelId="{88E629F4-F31E-FE45-A35B-5DF537B644E5}" type="presParOf" srcId="{93E59BA4-9CF5-9B4A-8E6B-0DCCB3EBCDF6}" destId="{0312FDA1-3070-2E49-A18E-D3D495690B5C}" srcOrd="1" destOrd="0" presId="urn:microsoft.com/office/officeart/2005/8/layout/list1"/>
    <dgm:cxn modelId="{2FBC38E2-35D9-E14A-BD87-73CF4B921D09}" type="presParOf" srcId="{93E59BA4-9CF5-9B4A-8E6B-0DCCB3EBCDF6}" destId="{503A380A-8E90-014F-A961-0A573EAC7F07}" srcOrd="2" destOrd="0" presId="urn:microsoft.com/office/officeart/2005/8/layout/list1"/>
    <dgm:cxn modelId="{E49831D4-9E6D-BD42-A9E8-3DCD751CC243}" type="presParOf" srcId="{93E59BA4-9CF5-9B4A-8E6B-0DCCB3EBCDF6}" destId="{E76404C4-1E2D-4D42-AAA5-9B5AFCD5268D}" srcOrd="3" destOrd="0" presId="urn:microsoft.com/office/officeart/2005/8/layout/list1"/>
    <dgm:cxn modelId="{9308C324-0B20-1341-A4BA-1816FB312D49}" type="presParOf" srcId="{93E59BA4-9CF5-9B4A-8E6B-0DCCB3EBCDF6}" destId="{C8B19ABD-590E-6C48-B55D-39A732A52F10}" srcOrd="4" destOrd="0" presId="urn:microsoft.com/office/officeart/2005/8/layout/list1"/>
    <dgm:cxn modelId="{D8492C51-3A68-5C4E-A05A-689412E113BF}" type="presParOf" srcId="{C8B19ABD-590E-6C48-B55D-39A732A52F10}" destId="{EBF9C119-1B77-2844-9350-92E1E910C441}" srcOrd="0" destOrd="0" presId="urn:microsoft.com/office/officeart/2005/8/layout/list1"/>
    <dgm:cxn modelId="{75BC7465-4E2E-C749-97E1-9F70D6288589}" type="presParOf" srcId="{C8B19ABD-590E-6C48-B55D-39A732A52F10}" destId="{80617D95-04A2-5C4C-802E-EBD5DB56E3F4}" srcOrd="1" destOrd="0" presId="urn:microsoft.com/office/officeart/2005/8/layout/list1"/>
    <dgm:cxn modelId="{8387D554-BAE2-E447-98A0-4FF864B84E3B}" type="presParOf" srcId="{93E59BA4-9CF5-9B4A-8E6B-0DCCB3EBCDF6}" destId="{52EFC849-7B84-6843-BACF-A7DBD2AF16CE}" srcOrd="5" destOrd="0" presId="urn:microsoft.com/office/officeart/2005/8/layout/list1"/>
    <dgm:cxn modelId="{CAF853F8-E609-0341-8FE1-EEFE181F2041}" type="presParOf" srcId="{93E59BA4-9CF5-9B4A-8E6B-0DCCB3EBCDF6}" destId="{10AAED8B-12FE-D14C-841D-BE801661ECB2}" srcOrd="6" destOrd="0" presId="urn:microsoft.com/office/officeart/2005/8/layout/list1"/>
    <dgm:cxn modelId="{D6797DDC-D107-8C42-A5BC-104D1CCC7288}" type="presParOf" srcId="{93E59BA4-9CF5-9B4A-8E6B-0DCCB3EBCDF6}" destId="{3E56F026-FD8F-2E40-A2EE-7634FEA34C2F}" srcOrd="7" destOrd="0" presId="urn:microsoft.com/office/officeart/2005/8/layout/list1"/>
    <dgm:cxn modelId="{7D4DD428-3837-5145-809B-E984026A6F7B}" type="presParOf" srcId="{93E59BA4-9CF5-9B4A-8E6B-0DCCB3EBCDF6}" destId="{5A2DE337-C730-B343-A84A-260A750A5981}" srcOrd="8" destOrd="0" presId="urn:microsoft.com/office/officeart/2005/8/layout/list1"/>
    <dgm:cxn modelId="{19D9DB9C-D91B-7C47-9D00-F25315731AD9}" type="presParOf" srcId="{5A2DE337-C730-B343-A84A-260A750A5981}" destId="{68D1B8AB-119E-9947-AE26-84AC6D12B4F7}" srcOrd="0" destOrd="0" presId="urn:microsoft.com/office/officeart/2005/8/layout/list1"/>
    <dgm:cxn modelId="{99BA8B82-E4AB-8345-803E-CFBE356F8402}" type="presParOf" srcId="{5A2DE337-C730-B343-A84A-260A750A5981}" destId="{83526FDD-CBDD-D348-A66A-1686F4FB7856}" srcOrd="1" destOrd="0" presId="urn:microsoft.com/office/officeart/2005/8/layout/list1"/>
    <dgm:cxn modelId="{8C549676-1247-0746-A3E6-51800EC8B941}" type="presParOf" srcId="{93E59BA4-9CF5-9B4A-8E6B-0DCCB3EBCDF6}" destId="{E7EA4713-CAD7-A241-8B84-CFA031BC0329}" srcOrd="9" destOrd="0" presId="urn:microsoft.com/office/officeart/2005/8/layout/list1"/>
    <dgm:cxn modelId="{412A58D7-E5F7-0248-936C-51DA70411367}" type="presParOf" srcId="{93E59BA4-9CF5-9B4A-8E6B-0DCCB3EBCDF6}" destId="{ECBEF04F-6A11-814D-BEA5-84FE3508D4B8}" srcOrd="10" destOrd="0" presId="urn:microsoft.com/office/officeart/2005/8/layout/list1"/>
    <dgm:cxn modelId="{11D00B25-4B1A-5348-86C1-B2EFA5171A7A}" type="presParOf" srcId="{93E59BA4-9CF5-9B4A-8E6B-0DCCB3EBCDF6}" destId="{D9C836D9-74FE-3B4F-B86F-1EAE4E5D7B4A}" srcOrd="11" destOrd="0" presId="urn:microsoft.com/office/officeart/2005/8/layout/list1"/>
    <dgm:cxn modelId="{2A238863-300E-2D49-A058-0312C1E0B706}" type="presParOf" srcId="{93E59BA4-9CF5-9B4A-8E6B-0DCCB3EBCDF6}" destId="{323D69E6-1975-4F42-9F9C-D5F95A0830C6}" srcOrd="12" destOrd="0" presId="urn:microsoft.com/office/officeart/2005/8/layout/list1"/>
    <dgm:cxn modelId="{41C5895B-28D3-6747-8DB4-015009F751F6}" type="presParOf" srcId="{323D69E6-1975-4F42-9F9C-D5F95A0830C6}" destId="{F8618B24-9A3E-9F43-922D-B2C00BACDD3A}" srcOrd="0" destOrd="0" presId="urn:microsoft.com/office/officeart/2005/8/layout/list1"/>
    <dgm:cxn modelId="{71D7081D-8C87-F74F-A1A1-4886A05EEAD6}" type="presParOf" srcId="{323D69E6-1975-4F42-9F9C-D5F95A0830C6}" destId="{582F025A-1F77-074A-A8AB-764E9287B195}" srcOrd="1" destOrd="0" presId="urn:microsoft.com/office/officeart/2005/8/layout/list1"/>
    <dgm:cxn modelId="{4583AC8C-AE05-994E-81CE-A77551E7118D}" type="presParOf" srcId="{93E59BA4-9CF5-9B4A-8E6B-0DCCB3EBCDF6}" destId="{47403526-8EF4-884C-8FBB-98B58206ACE1}" srcOrd="13" destOrd="0" presId="urn:microsoft.com/office/officeart/2005/8/layout/list1"/>
    <dgm:cxn modelId="{F400E7AF-1484-7B45-A5DC-BC62FD129C6E}" type="presParOf" srcId="{93E59BA4-9CF5-9B4A-8E6B-0DCCB3EBCDF6}" destId="{15056595-76F3-A44F-93F6-29FB5695950D}" srcOrd="14" destOrd="0" presId="urn:microsoft.com/office/officeart/2005/8/layout/list1"/>
    <dgm:cxn modelId="{A5AA155D-EEA9-5540-AAA1-1C19961AF653}" type="presParOf" srcId="{93E59BA4-9CF5-9B4A-8E6B-0DCCB3EBCDF6}" destId="{8FE64806-66ED-3B41-8A85-3E2B5E3F663B}" srcOrd="15" destOrd="0" presId="urn:microsoft.com/office/officeart/2005/8/layout/list1"/>
    <dgm:cxn modelId="{CAF3C278-44E5-724A-887D-057C78318BB8}" type="presParOf" srcId="{93E59BA4-9CF5-9B4A-8E6B-0DCCB3EBCDF6}" destId="{2ADBD403-E262-C24F-B28D-5BF7DC88F2C3}" srcOrd="16" destOrd="0" presId="urn:microsoft.com/office/officeart/2005/8/layout/list1"/>
    <dgm:cxn modelId="{1D0B9E76-EA3C-0C42-844F-27030C9512B6}" type="presParOf" srcId="{2ADBD403-E262-C24F-B28D-5BF7DC88F2C3}" destId="{D4F6DF1D-49C6-D542-850A-39C1BFB80E63}" srcOrd="0" destOrd="0" presId="urn:microsoft.com/office/officeart/2005/8/layout/list1"/>
    <dgm:cxn modelId="{6899D37D-1112-2548-ABDB-BFA7D223AA2E}" type="presParOf" srcId="{2ADBD403-E262-C24F-B28D-5BF7DC88F2C3}" destId="{5FFF21A6-719A-BC49-8DF9-FEE3D07DCE73}" srcOrd="1" destOrd="0" presId="urn:microsoft.com/office/officeart/2005/8/layout/list1"/>
    <dgm:cxn modelId="{54B6C3D4-58A0-A442-83AE-82601BCE4095}" type="presParOf" srcId="{93E59BA4-9CF5-9B4A-8E6B-0DCCB3EBCDF6}" destId="{639AF53A-7AA9-304A-A034-E2DBC727378F}" srcOrd="17" destOrd="0" presId="urn:microsoft.com/office/officeart/2005/8/layout/list1"/>
    <dgm:cxn modelId="{868754F3-3C37-144B-BA23-4AF12E2D2FF4}" type="presParOf" srcId="{93E59BA4-9CF5-9B4A-8E6B-0DCCB3EBCDF6}" destId="{1D7B0BF9-B518-924B-9AE6-82544ABF2A8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7DE86-EB00-E948-9463-E49397E4B8B0}">
      <dsp:nvSpPr>
        <dsp:cNvPr id="0" name=""/>
        <dsp:cNvSpPr/>
      </dsp:nvSpPr>
      <dsp:spPr>
        <a:xfrm>
          <a:off x="0" y="16462"/>
          <a:ext cx="4780416" cy="1053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Avenir Next" panose="020B0503020202020204" pitchFamily="34" charset="0"/>
            </a:rPr>
            <a:t>Career planning</a:t>
          </a:r>
        </a:p>
      </dsp:txBody>
      <dsp:txXfrm>
        <a:off x="51403" y="67865"/>
        <a:ext cx="4677610" cy="950194"/>
      </dsp:txXfrm>
    </dsp:sp>
    <dsp:sp modelId="{31A1ED9F-C57A-D342-877F-54417E6ECBC4}">
      <dsp:nvSpPr>
        <dsp:cNvPr id="0" name=""/>
        <dsp:cNvSpPr/>
      </dsp:nvSpPr>
      <dsp:spPr>
        <a:xfrm>
          <a:off x="0" y="1069463"/>
          <a:ext cx="4780416" cy="339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78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>
              <a:latin typeface="Avenir Next" panose="020B0503020202020204" pitchFamily="34" charset="0"/>
            </a:rPr>
            <a:t>Self-assessment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>
              <a:latin typeface="Avenir Next" panose="020B0503020202020204" pitchFamily="34" charset="0"/>
            </a:rPr>
            <a:t>Research resources and strategies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>
              <a:latin typeface="Avenir Next" panose="020B0503020202020204" pitchFamily="34" charset="0"/>
            </a:rPr>
            <a:t>Planning &amp; Goal Setting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>
              <a:latin typeface="Avenir Next" panose="020B0503020202020204" pitchFamily="34" charset="0"/>
            </a:rPr>
            <a:t>Turn plan to action</a:t>
          </a:r>
        </a:p>
      </dsp:txBody>
      <dsp:txXfrm>
        <a:off x="0" y="1069463"/>
        <a:ext cx="4780416" cy="339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7A123-4ECE-3149-8274-51854D512ABA}">
      <dsp:nvSpPr>
        <dsp:cNvPr id="0" name=""/>
        <dsp:cNvSpPr/>
      </dsp:nvSpPr>
      <dsp:spPr>
        <a:xfrm>
          <a:off x="4780717" y="1195"/>
          <a:ext cx="1427240" cy="14272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Assess </a:t>
          </a:r>
        </a:p>
      </dsp:txBody>
      <dsp:txXfrm>
        <a:off x="4989731" y="210209"/>
        <a:ext cx="1009212" cy="1009212"/>
      </dsp:txXfrm>
    </dsp:sp>
    <dsp:sp modelId="{6912466A-3580-3E46-8D36-EBA6F3C75D28}">
      <dsp:nvSpPr>
        <dsp:cNvPr id="0" name=""/>
        <dsp:cNvSpPr/>
      </dsp:nvSpPr>
      <dsp:spPr>
        <a:xfrm rot="2700000">
          <a:off x="6054591" y="1223413"/>
          <a:ext cx="378382" cy="481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071215" y="1279618"/>
        <a:ext cx="264867" cy="289015"/>
      </dsp:txXfrm>
    </dsp:sp>
    <dsp:sp modelId="{C6B5D37B-D99A-684C-A7DD-D6A80F95CA00}">
      <dsp:nvSpPr>
        <dsp:cNvPr id="0" name=""/>
        <dsp:cNvSpPr/>
      </dsp:nvSpPr>
      <dsp:spPr>
        <a:xfrm>
          <a:off x="6294752" y="1515230"/>
          <a:ext cx="1427240" cy="14272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Research </a:t>
          </a:r>
        </a:p>
      </dsp:txBody>
      <dsp:txXfrm>
        <a:off x="6503766" y="1724244"/>
        <a:ext cx="1009212" cy="1009212"/>
      </dsp:txXfrm>
    </dsp:sp>
    <dsp:sp modelId="{94C8F76C-0E97-4D4A-BECF-9C98DA636EFB}">
      <dsp:nvSpPr>
        <dsp:cNvPr id="0" name=""/>
        <dsp:cNvSpPr/>
      </dsp:nvSpPr>
      <dsp:spPr>
        <a:xfrm rot="8100000">
          <a:off x="6069736" y="2737448"/>
          <a:ext cx="378382" cy="481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6166627" y="2793653"/>
        <a:ext cx="264867" cy="289015"/>
      </dsp:txXfrm>
    </dsp:sp>
    <dsp:sp modelId="{6D1815AB-7B91-494B-B60C-64F66A815DF9}">
      <dsp:nvSpPr>
        <dsp:cNvPr id="0" name=""/>
        <dsp:cNvSpPr/>
      </dsp:nvSpPr>
      <dsp:spPr>
        <a:xfrm>
          <a:off x="4780717" y="3029265"/>
          <a:ext cx="1427240" cy="14272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Synthesize </a:t>
          </a:r>
        </a:p>
      </dsp:txBody>
      <dsp:txXfrm>
        <a:off x="4989731" y="3238279"/>
        <a:ext cx="1009212" cy="1009212"/>
      </dsp:txXfrm>
    </dsp:sp>
    <dsp:sp modelId="{EC3C05A2-2855-7A4B-BC6C-43F4C5DF78A6}">
      <dsp:nvSpPr>
        <dsp:cNvPr id="0" name=""/>
        <dsp:cNvSpPr/>
      </dsp:nvSpPr>
      <dsp:spPr>
        <a:xfrm rot="13500000">
          <a:off x="4555701" y="2752593"/>
          <a:ext cx="378382" cy="481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4652592" y="2889066"/>
        <a:ext cx="264867" cy="289015"/>
      </dsp:txXfrm>
    </dsp:sp>
    <dsp:sp modelId="{B981A60A-0723-A847-BB9C-ABBE36143850}">
      <dsp:nvSpPr>
        <dsp:cNvPr id="0" name=""/>
        <dsp:cNvSpPr/>
      </dsp:nvSpPr>
      <dsp:spPr>
        <a:xfrm>
          <a:off x="3266682" y="1515230"/>
          <a:ext cx="1427240" cy="14272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Implement </a:t>
          </a:r>
        </a:p>
      </dsp:txBody>
      <dsp:txXfrm>
        <a:off x="3475696" y="1724244"/>
        <a:ext cx="1009212" cy="1009212"/>
      </dsp:txXfrm>
    </dsp:sp>
    <dsp:sp modelId="{56C00F5B-9ED0-F94A-B4A9-C8EE2EBDA87F}">
      <dsp:nvSpPr>
        <dsp:cNvPr id="0" name=""/>
        <dsp:cNvSpPr/>
      </dsp:nvSpPr>
      <dsp:spPr>
        <a:xfrm rot="18900000">
          <a:off x="4540556" y="1238558"/>
          <a:ext cx="378382" cy="481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557180" y="1375031"/>
        <a:ext cx="264867" cy="289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9CA61-5B36-224E-9792-801AC6ADFED5}">
      <dsp:nvSpPr>
        <dsp:cNvPr id="0" name=""/>
        <dsp:cNvSpPr/>
      </dsp:nvSpPr>
      <dsp:spPr>
        <a:xfrm>
          <a:off x="3952398" y="54391"/>
          <a:ext cx="2610802" cy="261080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venir Next" panose="020B0503020202020204" pitchFamily="34" charset="0"/>
            </a:rPr>
            <a:t>Values</a:t>
          </a:r>
        </a:p>
      </dsp:txBody>
      <dsp:txXfrm>
        <a:off x="4300505" y="511282"/>
        <a:ext cx="1914588" cy="1174861"/>
      </dsp:txXfrm>
    </dsp:sp>
    <dsp:sp modelId="{23F33056-7FBC-CC4E-BCBB-6AF0C6632DAC}">
      <dsp:nvSpPr>
        <dsp:cNvPr id="0" name=""/>
        <dsp:cNvSpPr/>
      </dsp:nvSpPr>
      <dsp:spPr>
        <a:xfrm>
          <a:off x="4894463" y="1686143"/>
          <a:ext cx="2610802" cy="2610802"/>
        </a:xfrm>
        <a:prstGeom prst="ellipse">
          <a:avLst/>
        </a:prstGeom>
        <a:solidFill>
          <a:schemeClr val="accent5">
            <a:alpha val="50000"/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venir Next" panose="020B0503020202020204" pitchFamily="34" charset="0"/>
            </a:rPr>
            <a:t>Skills</a:t>
          </a:r>
        </a:p>
      </dsp:txBody>
      <dsp:txXfrm>
        <a:off x="5692933" y="2360600"/>
        <a:ext cx="1566481" cy="1435941"/>
      </dsp:txXfrm>
    </dsp:sp>
    <dsp:sp modelId="{26B5EDB1-AB38-3F44-BC47-91A7DFE984FB}">
      <dsp:nvSpPr>
        <dsp:cNvPr id="0" name=""/>
        <dsp:cNvSpPr/>
      </dsp:nvSpPr>
      <dsp:spPr>
        <a:xfrm>
          <a:off x="3010333" y="1686143"/>
          <a:ext cx="2610802" cy="2610802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venir Next" panose="020B0503020202020204" pitchFamily="34" charset="0"/>
            </a:rPr>
            <a:t>Interests </a:t>
          </a:r>
        </a:p>
      </dsp:txBody>
      <dsp:txXfrm>
        <a:off x="3256184" y="2360600"/>
        <a:ext cx="1566481" cy="14359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88F94-8047-447B-851B-68FE344C6570}">
      <dsp:nvSpPr>
        <dsp:cNvPr id="0" name=""/>
        <dsp:cNvSpPr/>
      </dsp:nvSpPr>
      <dsp:spPr>
        <a:xfrm>
          <a:off x="0" y="4353"/>
          <a:ext cx="6269038" cy="9272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B786C-3648-4663-9C63-735936EDF064}">
      <dsp:nvSpPr>
        <dsp:cNvPr id="0" name=""/>
        <dsp:cNvSpPr/>
      </dsp:nvSpPr>
      <dsp:spPr>
        <a:xfrm>
          <a:off x="280489" y="212981"/>
          <a:ext cx="509980" cy="5099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CA9EE-4FAE-48D1-87C5-5BA9E34E9F45}">
      <dsp:nvSpPr>
        <dsp:cNvPr id="0" name=""/>
        <dsp:cNvSpPr/>
      </dsp:nvSpPr>
      <dsp:spPr>
        <a:xfrm>
          <a:off x="1070958" y="4353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 – Specific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Is it focused and unambiguous? </a:t>
          </a:r>
        </a:p>
      </dsp:txBody>
      <dsp:txXfrm>
        <a:off x="1070958" y="4353"/>
        <a:ext cx="5198079" cy="927236"/>
      </dsp:txXfrm>
    </dsp:sp>
    <dsp:sp modelId="{C5CE64ED-15B6-4AEE-B7A2-E2BBC9E77004}">
      <dsp:nvSpPr>
        <dsp:cNvPr id="0" name=""/>
        <dsp:cNvSpPr/>
      </dsp:nvSpPr>
      <dsp:spPr>
        <a:xfrm>
          <a:off x="0" y="1163398"/>
          <a:ext cx="6269038" cy="9272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BC91D-1A49-47B1-8C68-91D2AC750196}">
      <dsp:nvSpPr>
        <dsp:cNvPr id="0" name=""/>
        <dsp:cNvSpPr/>
      </dsp:nvSpPr>
      <dsp:spPr>
        <a:xfrm>
          <a:off x="280489" y="1372026"/>
          <a:ext cx="509980" cy="5099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333E0-6BA3-44CF-91A6-54F60414CF2A}">
      <dsp:nvSpPr>
        <dsp:cNvPr id="0" name=""/>
        <dsp:cNvSpPr/>
      </dsp:nvSpPr>
      <dsp:spPr>
        <a:xfrm>
          <a:off x="1070958" y="1163398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 – Measurable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Could someone determine whether or not you achieved this goal? </a:t>
          </a:r>
        </a:p>
      </dsp:txBody>
      <dsp:txXfrm>
        <a:off x="1070958" y="1163398"/>
        <a:ext cx="5198079" cy="927236"/>
      </dsp:txXfrm>
    </dsp:sp>
    <dsp:sp modelId="{4D9536C5-76DE-4EB7-AC39-33B6C5C98F19}">
      <dsp:nvSpPr>
        <dsp:cNvPr id="0" name=""/>
        <dsp:cNvSpPr/>
      </dsp:nvSpPr>
      <dsp:spPr>
        <a:xfrm>
          <a:off x="0" y="2322444"/>
          <a:ext cx="6269038" cy="9272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12927-BADC-406F-AAF1-05CB9D850481}">
      <dsp:nvSpPr>
        <dsp:cNvPr id="0" name=""/>
        <dsp:cNvSpPr/>
      </dsp:nvSpPr>
      <dsp:spPr>
        <a:xfrm>
          <a:off x="280489" y="2531072"/>
          <a:ext cx="509980" cy="5099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06C69-FA7A-43C0-AD2C-B3CC4499DCA8}">
      <dsp:nvSpPr>
        <dsp:cNvPr id="0" name=""/>
        <dsp:cNvSpPr/>
      </dsp:nvSpPr>
      <dsp:spPr>
        <a:xfrm>
          <a:off x="1070958" y="2322444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 – Action-oriented –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Did you specify the action you will take?</a:t>
          </a:r>
        </a:p>
      </dsp:txBody>
      <dsp:txXfrm>
        <a:off x="1070958" y="2322444"/>
        <a:ext cx="5198079" cy="927236"/>
      </dsp:txXfrm>
    </dsp:sp>
    <dsp:sp modelId="{833E15EB-A8B0-468F-9B6F-9693249A3A62}">
      <dsp:nvSpPr>
        <dsp:cNvPr id="0" name=""/>
        <dsp:cNvSpPr/>
      </dsp:nvSpPr>
      <dsp:spPr>
        <a:xfrm>
          <a:off x="0" y="3481489"/>
          <a:ext cx="6269038" cy="9272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44964-82BA-4E73-9119-DABBCCE5BFF6}">
      <dsp:nvSpPr>
        <dsp:cNvPr id="0" name=""/>
        <dsp:cNvSpPr/>
      </dsp:nvSpPr>
      <dsp:spPr>
        <a:xfrm>
          <a:off x="280489" y="3690118"/>
          <a:ext cx="509980" cy="5099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8757A-7847-4D54-AD41-F5F83BCBCFB4}">
      <dsp:nvSpPr>
        <dsp:cNvPr id="0" name=""/>
        <dsp:cNvSpPr/>
      </dsp:nvSpPr>
      <dsp:spPr>
        <a:xfrm>
          <a:off x="1070958" y="3481489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 – Realistic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Considering difficulty and timeframe, is this goal attainable?</a:t>
          </a:r>
        </a:p>
      </dsp:txBody>
      <dsp:txXfrm>
        <a:off x="1070958" y="3481489"/>
        <a:ext cx="5198079" cy="927236"/>
      </dsp:txXfrm>
    </dsp:sp>
    <dsp:sp modelId="{06859671-EE1E-48F2-853F-65F1F3173C10}">
      <dsp:nvSpPr>
        <dsp:cNvPr id="0" name=""/>
        <dsp:cNvSpPr/>
      </dsp:nvSpPr>
      <dsp:spPr>
        <a:xfrm>
          <a:off x="0" y="4640535"/>
          <a:ext cx="6269038" cy="9272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C4D88-3F2C-4793-BE7E-4E1CCAD4400E}">
      <dsp:nvSpPr>
        <dsp:cNvPr id="0" name=""/>
        <dsp:cNvSpPr/>
      </dsp:nvSpPr>
      <dsp:spPr>
        <a:xfrm>
          <a:off x="280489" y="4849163"/>
          <a:ext cx="509980" cy="5099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A1615-0B00-4A8B-996C-7498509A543A}">
      <dsp:nvSpPr>
        <dsp:cNvPr id="0" name=""/>
        <dsp:cNvSpPr/>
      </dsp:nvSpPr>
      <dsp:spPr>
        <a:xfrm>
          <a:off x="1070958" y="4640535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 – Time-bound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Did you specify a deadline?</a:t>
          </a:r>
        </a:p>
      </dsp:txBody>
      <dsp:txXfrm>
        <a:off x="1070958" y="4640535"/>
        <a:ext cx="5198079" cy="927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105EA-0387-9744-BF08-B2BF58BD27B3}">
      <dsp:nvSpPr>
        <dsp:cNvPr id="0" name=""/>
        <dsp:cNvSpPr/>
      </dsp:nvSpPr>
      <dsp:spPr>
        <a:xfrm>
          <a:off x="482799" y="487"/>
          <a:ext cx="1779642" cy="1067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venir Next" panose="020B0503020202020204" pitchFamily="34" charset="0"/>
            </a:rPr>
            <a:t>Curricular or co-curricular learning </a:t>
          </a:r>
        </a:p>
      </dsp:txBody>
      <dsp:txXfrm>
        <a:off x="482799" y="487"/>
        <a:ext cx="1779642" cy="1067785"/>
      </dsp:txXfrm>
    </dsp:sp>
    <dsp:sp modelId="{0DAFA66A-D01B-F746-A77F-EE26995D9C46}">
      <dsp:nvSpPr>
        <dsp:cNvPr id="0" name=""/>
        <dsp:cNvSpPr/>
      </dsp:nvSpPr>
      <dsp:spPr>
        <a:xfrm>
          <a:off x="2440406" y="487"/>
          <a:ext cx="1779642" cy="1067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venir Next" panose="020B0503020202020204" pitchFamily="34" charset="0"/>
            </a:rPr>
            <a:t>Align research, if possible </a:t>
          </a:r>
        </a:p>
      </dsp:txBody>
      <dsp:txXfrm>
        <a:off x="2440406" y="487"/>
        <a:ext cx="1779642" cy="1067785"/>
      </dsp:txXfrm>
    </dsp:sp>
    <dsp:sp modelId="{BBCDCFB0-0F37-E848-B045-679A531FBC16}">
      <dsp:nvSpPr>
        <dsp:cNvPr id="0" name=""/>
        <dsp:cNvSpPr/>
      </dsp:nvSpPr>
      <dsp:spPr>
        <a:xfrm>
          <a:off x="482799" y="1246237"/>
          <a:ext cx="1779642" cy="1067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venir Next" panose="020B0503020202020204" pitchFamily="34" charset="0"/>
            </a:rPr>
            <a:t>Bootcamps </a:t>
          </a:r>
        </a:p>
      </dsp:txBody>
      <dsp:txXfrm>
        <a:off x="482799" y="1246237"/>
        <a:ext cx="1779642" cy="1067785"/>
      </dsp:txXfrm>
    </dsp:sp>
    <dsp:sp modelId="{454CCA11-275D-D34D-AFE6-76763AF78843}">
      <dsp:nvSpPr>
        <dsp:cNvPr id="0" name=""/>
        <dsp:cNvSpPr/>
      </dsp:nvSpPr>
      <dsp:spPr>
        <a:xfrm>
          <a:off x="2440406" y="1246237"/>
          <a:ext cx="1779642" cy="1067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venir Next" panose="020B0503020202020204" pitchFamily="34" charset="0"/>
            </a:rPr>
            <a:t>Online courses</a:t>
          </a:r>
        </a:p>
      </dsp:txBody>
      <dsp:txXfrm>
        <a:off x="2440406" y="1246237"/>
        <a:ext cx="1779642" cy="1067785"/>
      </dsp:txXfrm>
    </dsp:sp>
    <dsp:sp modelId="{2F222E21-1CBD-8E4B-B26A-8A691172624B}">
      <dsp:nvSpPr>
        <dsp:cNvPr id="0" name=""/>
        <dsp:cNvSpPr/>
      </dsp:nvSpPr>
      <dsp:spPr>
        <a:xfrm>
          <a:off x="1461602" y="2491986"/>
          <a:ext cx="1779642" cy="1067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venir Next" panose="020B0503020202020204" pitchFamily="34" charset="0"/>
            </a:rPr>
            <a:t>Projects </a:t>
          </a:r>
        </a:p>
      </dsp:txBody>
      <dsp:txXfrm>
        <a:off x="1461602" y="2491986"/>
        <a:ext cx="1779642" cy="10677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A380A-8E90-014F-A961-0A573EAC7F07}">
      <dsp:nvSpPr>
        <dsp:cNvPr id="0" name=""/>
        <dsp:cNvSpPr/>
      </dsp:nvSpPr>
      <dsp:spPr>
        <a:xfrm>
          <a:off x="0" y="1112189"/>
          <a:ext cx="58111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DD384-28C5-BE47-BCF4-429F2F959DB4}">
      <dsp:nvSpPr>
        <dsp:cNvPr id="0" name=""/>
        <dsp:cNvSpPr/>
      </dsp:nvSpPr>
      <dsp:spPr>
        <a:xfrm>
          <a:off x="290556" y="846509"/>
          <a:ext cx="406778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Next" panose="020B0503020202020204" pitchFamily="34" charset="0"/>
            </a:rPr>
            <a:t>Internships</a:t>
          </a:r>
        </a:p>
      </dsp:txBody>
      <dsp:txXfrm>
        <a:off x="316495" y="872448"/>
        <a:ext cx="4015911" cy="479482"/>
      </dsp:txXfrm>
    </dsp:sp>
    <dsp:sp modelId="{10AAED8B-12FE-D14C-841D-BE801661ECB2}">
      <dsp:nvSpPr>
        <dsp:cNvPr id="0" name=""/>
        <dsp:cNvSpPr/>
      </dsp:nvSpPr>
      <dsp:spPr>
        <a:xfrm>
          <a:off x="0" y="1928669"/>
          <a:ext cx="58111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17D95-04A2-5C4C-802E-EBD5DB56E3F4}">
      <dsp:nvSpPr>
        <dsp:cNvPr id="0" name=""/>
        <dsp:cNvSpPr/>
      </dsp:nvSpPr>
      <dsp:spPr>
        <a:xfrm>
          <a:off x="290556" y="1662989"/>
          <a:ext cx="406778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Next" panose="020B0503020202020204" pitchFamily="34" charset="0"/>
            </a:rPr>
            <a:t>Institutional opportunities</a:t>
          </a:r>
        </a:p>
      </dsp:txBody>
      <dsp:txXfrm>
        <a:off x="316495" y="1688928"/>
        <a:ext cx="4015911" cy="479482"/>
      </dsp:txXfrm>
    </dsp:sp>
    <dsp:sp modelId="{ECBEF04F-6A11-814D-BEA5-84FE3508D4B8}">
      <dsp:nvSpPr>
        <dsp:cNvPr id="0" name=""/>
        <dsp:cNvSpPr/>
      </dsp:nvSpPr>
      <dsp:spPr>
        <a:xfrm>
          <a:off x="0" y="2745149"/>
          <a:ext cx="58111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26FDD-CBDD-D348-A66A-1686F4FB7856}">
      <dsp:nvSpPr>
        <dsp:cNvPr id="0" name=""/>
        <dsp:cNvSpPr/>
      </dsp:nvSpPr>
      <dsp:spPr>
        <a:xfrm>
          <a:off x="290556" y="2479469"/>
          <a:ext cx="406778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Next" panose="020B0503020202020204" pitchFamily="34" charset="0"/>
            </a:rPr>
            <a:t>Volunteer work</a:t>
          </a:r>
        </a:p>
      </dsp:txBody>
      <dsp:txXfrm>
        <a:off x="316495" y="2505408"/>
        <a:ext cx="4015911" cy="479482"/>
      </dsp:txXfrm>
    </dsp:sp>
    <dsp:sp modelId="{15056595-76F3-A44F-93F6-29FB5695950D}">
      <dsp:nvSpPr>
        <dsp:cNvPr id="0" name=""/>
        <dsp:cNvSpPr/>
      </dsp:nvSpPr>
      <dsp:spPr>
        <a:xfrm>
          <a:off x="0" y="3561629"/>
          <a:ext cx="58111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F025A-1F77-074A-A8AB-764E9287B195}">
      <dsp:nvSpPr>
        <dsp:cNvPr id="0" name=""/>
        <dsp:cNvSpPr/>
      </dsp:nvSpPr>
      <dsp:spPr>
        <a:xfrm>
          <a:off x="290556" y="3295949"/>
          <a:ext cx="406778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Next" panose="020B0503020202020204" pitchFamily="34" charset="0"/>
            </a:rPr>
            <a:t>Graduate/postdocs organizations </a:t>
          </a:r>
        </a:p>
      </dsp:txBody>
      <dsp:txXfrm>
        <a:off x="316495" y="3321888"/>
        <a:ext cx="4015911" cy="479482"/>
      </dsp:txXfrm>
    </dsp:sp>
    <dsp:sp modelId="{1D7B0BF9-B518-924B-9AE6-82544ABF2A89}">
      <dsp:nvSpPr>
        <dsp:cNvPr id="0" name=""/>
        <dsp:cNvSpPr/>
      </dsp:nvSpPr>
      <dsp:spPr>
        <a:xfrm>
          <a:off x="0" y="4378109"/>
          <a:ext cx="58111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F21A6-719A-BC49-8DF9-FEE3D07DCE73}">
      <dsp:nvSpPr>
        <dsp:cNvPr id="0" name=""/>
        <dsp:cNvSpPr/>
      </dsp:nvSpPr>
      <dsp:spPr>
        <a:xfrm>
          <a:off x="290556" y="4112429"/>
          <a:ext cx="406778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Next" panose="020B0503020202020204" pitchFamily="34" charset="0"/>
            </a:rPr>
            <a:t>National professional associations </a:t>
          </a:r>
        </a:p>
      </dsp:txBody>
      <dsp:txXfrm>
        <a:off x="316495" y="4138368"/>
        <a:ext cx="4015911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B8065-37CA-FD50-40D2-505F7D62C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A0919-BB13-7439-88EC-44C82461B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81437-5B08-140C-4A50-C2AD1D6E3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9/16/22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7280-FBAB-E7FD-6BBD-B68E2CE1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80E29-A953-26C9-FDBC-64FB59FF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2104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A4C6C-4A06-502A-5B94-269742067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B4C52-91BB-1626-2846-D310B6AF9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17703-0A58-886D-7DA6-90BDF7EA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64EE3-275B-8774-B7A2-E6172282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8171B-D71B-7F28-1827-95F75A72D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0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B23A28-27BD-ABA1-8675-CDCBAF200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94E22-75D5-54A2-C3AD-862F7E553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7C4A0-2C00-B894-C63D-AC4734CF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D95D-8391-EC50-9E86-A9BCFA84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76899-D8FF-209A-CDF8-9DBA0DBA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0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553E-ABB3-600D-AD4C-C2297041B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A437-D587-3444-9048-ABC43A21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7E149-FECF-09DE-841C-2E7FE9F1F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E47E1-9A88-9C5B-8E9F-1D5451A22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10458-043F-D6F9-712F-7FE182E9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6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38C43-BA95-395C-9879-C6A65820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15558-9DC1-9600-96E0-9C5197AE7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A778B-D7C0-B234-4AAD-6C3C4034F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BC265-9A84-CEE7-115C-DAE7EDC1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D939D-BF9F-45FA-2C7B-B4A35D58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9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22A9-BF97-FEF4-2C52-A2BBC7F5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BDC8D-041A-EECD-1F54-56B302DE9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4C547-9CBF-7D04-8DA0-6681B97BE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98468F-8D6C-67BF-2234-4F14E14B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9/16/22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B676C-AA9E-569F-779D-34A670D4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48A2C-3669-AAA4-74F0-B41F3460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BEFC-33F3-A298-C88F-F31A6CADD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50F51-8D52-0DD0-8C2A-F02EF01A3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E3DB6-6253-F922-C29B-8CD77CBCA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83B1A-9191-93C2-E65D-0DCD5B85F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3E33A-937E-8F5A-3ACA-F8A809D83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4142EE-B55A-1E92-D213-52B04929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7B8240-B17A-AD5C-A9AE-4E11C9F4D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4F0970-105F-ED10-90A7-29A05F9E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8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EE918-E2E6-EEF4-01F3-FFD026CB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16845-AE30-3CCC-9967-DF1965FB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A548A-E148-03E2-4A38-E37A9C9A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35687-4D88-54FB-368F-79A9C6C2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4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A3AF98-8EAC-ABEF-3346-D0CB7334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101BD9-D929-683F-C58C-B628E8CE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60568-4737-E781-04B5-7EF6DCD32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5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260C1-F068-E4C1-C811-5DCF80E6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CC98F-5C35-024A-66A8-2DF15A846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F0A84-ED44-7FDF-B1EA-3DA690E1D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C8E3B-B654-2D5C-EF96-BD6F5A21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3E4C8-61EA-9FFD-E032-78D4EFEA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5F5E1-230D-A405-406E-268694D6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9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A8D6C-C590-C49F-23E2-AA4C28C2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69BCBA-D9A0-AC3D-E07E-6D123F460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EAA5B-E0ED-5E26-F18E-093D8AE1F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07838-4078-E8B3-0994-E9375C8AB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819EA-F0C0-FA33-6BF5-679A7820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A64F0-DE31-C831-CB76-3CD39B69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4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F3AAF8-C88E-4CA4-9774-E8BD405FB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68FA-84DB-73C2-0D8E-90BA7D961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7CA0C-105F-78FF-906D-6761D0D1A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9/16/22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D1BCE-3599-9BCD-4A71-158145A85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58CE5-3E47-E971-8727-BFF387815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230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tithi.basu-mallik@uky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insidehighered.com/advice/2017/04/03/examining-various-jobs-ads-can-help-you-explore-your-career-essa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highered.com/advice/2021/11/15/benefits-phds-having-multiple-mentors-opinion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ky.joinhandshake.com/" TargetMode="External"/><Relationship Id="rId2" Type="http://schemas.openxmlformats.org/officeDocument/2006/relationships/hyperlink" Target="mailto:Tithi.basu-Mallik@uky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macad.org/humanities-indicators/workforce/job-status-humanities-phds-time-gradua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yidp.sciencecareers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C80DE-950F-05D7-AFE1-FAC39D5BD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3464" y="755650"/>
            <a:ext cx="5266535" cy="13451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kern="1200" spc="-50" baseline="0" dirty="0">
                <a:solidFill>
                  <a:schemeClr val="tx1"/>
                </a:solidFill>
                <a:latin typeface="Avenir Next" panose="020B0503020202020204" pitchFamily="34" charset="0"/>
              </a:rPr>
              <a:t>Career Planning for Graduate Students &amp; Postdocs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1A3CAB-C18C-A13B-B288-FB4968E3F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3464" y="2856415"/>
            <a:ext cx="5266535" cy="32365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Tithi Basu Mallik, PhD (she/her)</a:t>
            </a:r>
          </a:p>
          <a:p>
            <a:pPr fontAlgn="base"/>
            <a:r>
              <a:rPr lang="en-US" sz="2000" dirty="0">
                <a:latin typeface="Avenir Next" panose="020B0503020202020204" pitchFamily="34" charset="0"/>
              </a:rPr>
              <a:t>Assistant Director </a:t>
            </a:r>
            <a:r>
              <a:rPr lang="en-US" sz="2000" i="1" dirty="0">
                <a:latin typeface="Avenir Next" panose="020B0503020202020204" pitchFamily="34" charset="0"/>
              </a:rPr>
              <a:t>for </a:t>
            </a:r>
            <a:r>
              <a:rPr lang="en-US" sz="2000" dirty="0">
                <a:latin typeface="Avenir Next" panose="020B0503020202020204" pitchFamily="34" charset="0"/>
              </a:rPr>
              <a:t>Graduate/Professional Students &amp; Postdoctoral Career Support</a:t>
            </a:r>
          </a:p>
          <a:p>
            <a:pPr fontAlgn="base"/>
            <a:r>
              <a:rPr lang="en-US" sz="2000" dirty="0">
                <a:latin typeface="Avenir Next" panose="020B0503020202020204" pitchFamily="34" charset="0"/>
                <a:hlinkClick r:id="rId2" tooltip="tithi.basu-mallik@uky.edu"/>
              </a:rPr>
              <a:t>tithi.basu-mallik@uky.edu</a:t>
            </a:r>
            <a:endParaRPr lang="en-US" sz="2000" dirty="0">
              <a:latin typeface="Avenir Next" panose="020B0503020202020204" pitchFamily="34" charset="0"/>
            </a:endParaRPr>
          </a:p>
          <a:p>
            <a:pPr algn="l"/>
            <a:endParaRPr lang="en-US" b="1" dirty="0"/>
          </a:p>
        </p:txBody>
      </p:sp>
      <p:pic>
        <p:nvPicPr>
          <p:cNvPr id="41" name="Picture 3" descr="Back shot of a row of graduates">
            <a:extLst>
              <a:ext uri="{FF2B5EF4-FFF2-40B4-BE49-F238E27FC236}">
                <a16:creationId xmlns:a16="http://schemas.microsoft.com/office/drawing/2014/main" id="{4AA6A517-6634-A9B2-29FE-EAD4362A1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1" r="28195" b="-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3D548EA-1B99-0152-43C1-317A52CE9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464" y="5767564"/>
            <a:ext cx="2207137" cy="701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935D93-601B-EEC5-347B-CFC2CBAC1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8889" y="5767565"/>
            <a:ext cx="2248391" cy="66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47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472F73-5161-25C3-639A-A7996B02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solidFill>
                  <a:schemeClr val="bg1"/>
                </a:solidFill>
              </a:rPr>
              <a:t>Additional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98A71-6C4A-779F-A966-2FBC614FF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08" y="920974"/>
            <a:ext cx="5559480" cy="261295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30BF62-77D9-A5A5-4879-E6BB679FD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736" y="789325"/>
            <a:ext cx="5546955" cy="288441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B0DA2C-A224-23C3-95A9-7C45F5BE9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APA IDP </a:t>
            </a:r>
          </a:p>
          <a:p>
            <a:r>
              <a:rPr lang="en-US" sz="2200" dirty="0">
                <a:solidFill>
                  <a:schemeClr val="bg1"/>
                </a:solidFill>
              </a:rPr>
              <a:t>Chem IDP </a:t>
            </a:r>
          </a:p>
          <a:p>
            <a:r>
              <a:rPr lang="en-US" sz="2200" dirty="0">
                <a:solidFill>
                  <a:schemeClr val="bg1"/>
                </a:solidFill>
              </a:rPr>
              <a:t>More…</a:t>
            </a:r>
          </a:p>
        </p:txBody>
      </p:sp>
    </p:spTree>
    <p:extLst>
      <p:ext uri="{BB962C8B-B14F-4D97-AF65-F5344CB8AC3E}">
        <p14:creationId xmlns:p14="http://schemas.microsoft.com/office/powerpoint/2010/main" val="407345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FEBC-937D-EEFA-3948-3A372CCF0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>
                <a:latin typeface="Avenir Next" panose="020B0503020202020204" pitchFamily="34" charset="0"/>
              </a:rPr>
              <a:t>Personality Assessment Tools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709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D3EBF-E4F2-000D-B80C-812E74299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776" y="2742397"/>
            <a:ext cx="2597079" cy="3291840"/>
          </a:xfrm>
          <a:prstGeom prst="rect">
            <a:avLst/>
          </a:prstGeom>
        </p:spPr>
      </p:pic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BE32D2-858E-05F5-E871-9F2214650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78516" y="3675590"/>
            <a:ext cx="4974336" cy="14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62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erson writing on white paper">
            <a:extLst>
              <a:ext uri="{FF2B5EF4-FFF2-40B4-BE49-F238E27FC236}">
                <a16:creationId xmlns:a16="http://schemas.microsoft.com/office/drawing/2014/main" id="{AFC36949-DBD2-F44C-D623-B82567CB5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" t="23391" r="1817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CC94F-5BBC-1CCC-E398-B4B064A2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Research </a:t>
            </a:r>
          </a:p>
        </p:txBody>
      </p:sp>
      <p:sp>
        <p:nvSpPr>
          <p:cNvPr id="2059" name="Rectangle: Rounded Corners 205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42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7D5D2E51-A652-4FCB-ADE3-8974F2723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2" name="Freeform: Shape 1041">
            <a:extLst>
              <a:ext uri="{FF2B5EF4-FFF2-40B4-BE49-F238E27FC236}">
                <a16:creationId xmlns:a16="http://schemas.microsoft.com/office/drawing/2014/main" id="{08E18253-076D-4D89-968E-FCD8887E2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4" name="Freeform: Shape 1043">
            <a:extLst>
              <a:ext uri="{FF2B5EF4-FFF2-40B4-BE49-F238E27FC236}">
                <a16:creationId xmlns:a16="http://schemas.microsoft.com/office/drawing/2014/main" id="{F6EBCC24-DE3B-4BAD-9624-83E1C2D66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1B54C4-EF9F-D534-FE7E-8FF9A6E4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859536"/>
            <a:ext cx="4837176" cy="1243584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latin typeface="Avenir Next" panose="020B0503020202020204" pitchFamily="34" charset="0"/>
              </a:rPr>
              <a:t>Job posts for Career Exploration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8C07AF1D-AB44-447B-BC2F-DBECCC06C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6FCD70E2-BD62-41E4-975D-E58B07928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15F76-328D-FE0B-267E-B27DB6B8E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4600"/>
            <a:ext cx="4837176" cy="3666744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venir Next" panose="020B0503020202020204" pitchFamily="34" charset="0"/>
              </a:rPr>
              <a:t>Job titles </a:t>
            </a:r>
          </a:p>
          <a:p>
            <a:r>
              <a:rPr lang="en-US" sz="1800" dirty="0">
                <a:latin typeface="Avenir Next" panose="020B0503020202020204" pitchFamily="34" charset="0"/>
              </a:rPr>
              <a:t>Relevant skills</a:t>
            </a:r>
          </a:p>
          <a:p>
            <a:r>
              <a:rPr lang="en-US" sz="1800" dirty="0">
                <a:latin typeface="Avenir Next" panose="020B0503020202020204" pitchFamily="34" charset="0"/>
              </a:rPr>
              <a:t>Competencies</a:t>
            </a:r>
          </a:p>
          <a:p>
            <a:r>
              <a:rPr lang="en-US" sz="1800" dirty="0">
                <a:latin typeface="Avenir Next" panose="020B0503020202020204" pitchFamily="34" charset="0"/>
              </a:rPr>
              <a:t>Experiences </a:t>
            </a:r>
          </a:p>
          <a:p>
            <a:r>
              <a:rPr lang="en-US" sz="1800" dirty="0">
                <a:latin typeface="Avenir Next" panose="020B0503020202020204" pitchFamily="34" charset="0"/>
              </a:rPr>
              <a:t>What do you link?</a:t>
            </a:r>
          </a:p>
          <a:p>
            <a:r>
              <a:rPr lang="en-US" sz="1800" dirty="0">
                <a:latin typeface="Avenir Next" panose="020B0503020202020204" pitchFamily="34" charset="0"/>
              </a:rPr>
              <a:t>What do you dislike?</a:t>
            </a:r>
            <a:endParaRPr lang="en-US" sz="1800" dirty="0"/>
          </a:p>
          <a:p>
            <a:r>
              <a:rPr lang="en-US" sz="1900" dirty="0">
                <a:latin typeface="Avenir Next" panose="020B05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Helpful article:  </a:t>
            </a:r>
            <a:r>
              <a:rPr lang="en-US" sz="1200" dirty="0">
                <a:solidFill>
                  <a:srgbClr val="0563C1"/>
                </a:solidFill>
                <a:latin typeface="Avenir Next" panose="020B05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https://www.insidehighered.com/advice/2017/04/03/examining-various-jobs-ads-can-help-you-explore-your-career-essay</a:t>
            </a:r>
            <a:endParaRPr lang="en-US" sz="1200" dirty="0">
              <a:latin typeface="Avenir Next" panose="020B0503020202020204" pitchFamily="34" charset="0"/>
            </a:endParaRPr>
          </a:p>
          <a:p>
            <a:endParaRPr lang="en-US" sz="1800" dirty="0"/>
          </a:p>
        </p:txBody>
      </p:sp>
      <p:pic>
        <p:nvPicPr>
          <p:cNvPr id="1028" name="Picture 4" descr="Employer – Handshake Help Center">
            <a:extLst>
              <a:ext uri="{FF2B5EF4-FFF2-40B4-BE49-F238E27FC236}">
                <a16:creationId xmlns:a16="http://schemas.microsoft.com/office/drawing/2014/main" id="{E8E843AD-D87B-E6D6-FEB4-BC4745370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1988" y="583207"/>
            <a:ext cx="2112264" cy="21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Images : silhouette, linkedin, businessman, meeting, online, job fair,  browser, business, communication, digital internet, logo, marketing, media,  multimedia, net, network, page, professional, profile, service, site,  social, web, website, world ...">
            <a:extLst>
              <a:ext uri="{FF2B5EF4-FFF2-40B4-BE49-F238E27FC236}">
                <a16:creationId xmlns:a16="http://schemas.microsoft.com/office/drawing/2014/main" id="{CFE45C40-4C5C-6AF6-8244-4499E5DB0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8744" y="922289"/>
            <a:ext cx="2505456" cy="14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ue and yellow flower&#10;&#10;Description automatically generated with low confidence">
            <a:extLst>
              <a:ext uri="{FF2B5EF4-FFF2-40B4-BE49-F238E27FC236}">
                <a16:creationId xmlns:a16="http://schemas.microsoft.com/office/drawing/2014/main" id="{C829FBE5-C3E7-836E-93BE-6A95F2398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392" y="3814142"/>
            <a:ext cx="5228807" cy="145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38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CF68F-12C5-E3E6-96AE-1DD2960D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Explore connections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9E200-CFB8-9CDE-B38D-0F4B2D8FA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792627"/>
            <a:ext cx="3822192" cy="310214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Alumni careers</a:t>
            </a:r>
          </a:p>
          <a:p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People in jobs of interest</a:t>
            </a:r>
          </a:p>
          <a:p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People from similar academic backgrounds</a:t>
            </a:r>
          </a:p>
          <a:p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Seek connections </a:t>
            </a:r>
          </a:p>
          <a:p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Discuss your career interests</a:t>
            </a:r>
          </a:p>
          <a:p>
            <a:endParaRPr lang="en-US" sz="2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3CBA0B-8F08-5313-B1BF-51E42DAEF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16" y="819811"/>
            <a:ext cx="6596652" cy="5062929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6653A2CB-74CE-1A5D-A51E-259B2A7CEA11}"/>
              </a:ext>
            </a:extLst>
          </p:cNvPr>
          <p:cNvSpPr/>
          <p:nvPr/>
        </p:nvSpPr>
        <p:spPr>
          <a:xfrm>
            <a:off x="8808051" y="3351275"/>
            <a:ext cx="257175" cy="5715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61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at">
            <a:extLst>
              <a:ext uri="{FF2B5EF4-FFF2-40B4-BE49-F238E27FC236}">
                <a16:creationId xmlns:a16="http://schemas.microsoft.com/office/drawing/2014/main" id="{FB219CD0-D17F-68C2-2A4F-41CC27C68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2502" y="1724179"/>
            <a:ext cx="3510140" cy="3510140"/>
          </a:xfrm>
          <a:prstGeom prst="rect">
            <a:avLst/>
          </a:prstGeom>
        </p:spPr>
      </p:pic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41C67D0-A496-4B86-BF61-263FF9EFD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89495-0BD6-490B-A91C-ED109327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700" y="1188637"/>
            <a:ext cx="5327272" cy="164285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venir Next" panose="020B0503020202020204" pitchFamily="34" charset="0"/>
              </a:rPr>
              <a:t>Informational Interviewing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C80A7-7A5A-C7F9-43E6-13692D1E5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700" y="3086514"/>
            <a:ext cx="3712817" cy="2457565"/>
          </a:xfrm>
        </p:spPr>
        <p:txBody>
          <a:bodyPr anchor="t">
            <a:normAutofit fontScale="92500"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Learn about career trajectories </a:t>
            </a:r>
          </a:p>
          <a:p>
            <a:r>
              <a:rPr lang="en-US" sz="2000" dirty="0">
                <a:latin typeface="Avenir Next" panose="020B0503020202020204" pitchFamily="34" charset="0"/>
              </a:rPr>
              <a:t>Successful strategies </a:t>
            </a:r>
          </a:p>
          <a:p>
            <a:r>
              <a:rPr lang="en-US" sz="2000" dirty="0">
                <a:latin typeface="Avenir Next" panose="020B0503020202020204" pitchFamily="34" charset="0"/>
              </a:rPr>
              <a:t>Insights into job sectors/roles/organizations </a:t>
            </a:r>
          </a:p>
          <a:p>
            <a:r>
              <a:rPr lang="en-US" sz="2000" dirty="0">
                <a:latin typeface="Avenir Next" panose="020B0503020202020204" pitchFamily="34" charset="0"/>
              </a:rPr>
              <a:t>Other people to connect with </a:t>
            </a:r>
          </a:p>
          <a:p>
            <a:r>
              <a:rPr lang="en-US" sz="2000" dirty="0">
                <a:latin typeface="Avenir Next" panose="020B0503020202020204" pitchFamily="34" charset="0"/>
              </a:rPr>
              <a:t>Stay in touch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4151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cissors and two paper clips beside opened spiral notebook">
            <a:extLst>
              <a:ext uri="{FF2B5EF4-FFF2-40B4-BE49-F238E27FC236}">
                <a16:creationId xmlns:a16="http://schemas.microsoft.com/office/drawing/2014/main" id="{6E99AC60-C319-368D-8BE9-0AA7B1335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0817" b="2575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AFD6F-36EB-00E2-BA05-946C751F1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Synthesize </a:t>
            </a:r>
          </a:p>
        </p:txBody>
      </p:sp>
      <p:sp>
        <p:nvSpPr>
          <p:cNvPr id="3083" name="Rectangle: Rounded Corners 308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06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D8053-16DC-DCC9-1606-26B5F8869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Avenir Next" panose="020B0503020202020204" pitchFamily="34" charset="0"/>
              </a:rPr>
              <a:t>Synthesize Assessment +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43869-A358-3D8E-E928-67039E626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0" y="2962451"/>
            <a:ext cx="4052499" cy="2820012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venir Next" panose="020B0503020202020204" pitchFamily="34" charset="0"/>
              </a:rPr>
              <a:t>Reflect on learning </a:t>
            </a:r>
          </a:p>
          <a:p>
            <a:r>
              <a:rPr lang="en-US" sz="1800" dirty="0">
                <a:latin typeface="Avenir Next" panose="020B0503020202020204" pitchFamily="34" charset="0"/>
              </a:rPr>
              <a:t>What pathways do you want to pursue?</a:t>
            </a:r>
          </a:p>
          <a:p>
            <a:r>
              <a:rPr lang="en-US" sz="1800" dirty="0">
                <a:latin typeface="Avenir Next" panose="020B0503020202020204" pitchFamily="34" charset="0"/>
              </a:rPr>
              <a:t>What skills/ competencies/experiences are required?</a:t>
            </a:r>
          </a:p>
          <a:p>
            <a:r>
              <a:rPr lang="en-US" sz="1800" dirty="0">
                <a:latin typeface="Avenir Next" panose="020B0503020202020204" pitchFamily="34" charset="0"/>
              </a:rPr>
              <a:t>What are the gaps?</a:t>
            </a:r>
          </a:p>
          <a:p>
            <a:r>
              <a:rPr lang="en-US" sz="1800" dirty="0">
                <a:latin typeface="Avenir Next" panose="020B0503020202020204" pitchFamily="34" charset="0"/>
              </a:rPr>
              <a:t>How to fill the gaps?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B23142A9-7196-2C7E-4BA8-824B7FF1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453" y="2962451"/>
            <a:ext cx="3547185" cy="282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21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5" name="Rectangle 2084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C17AE-FC46-E29F-997A-8AAACCD4E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6667" y="1544593"/>
            <a:ext cx="3409870" cy="3571104"/>
          </a:xfrm>
          <a:prstGeom prst="ellipse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Avenir Next" panose="020B0503020202020204" pitchFamily="34" charset="0"/>
              </a:rPr>
              <a:t>Goal Setting </a:t>
            </a:r>
          </a:p>
        </p:txBody>
      </p:sp>
      <p:sp>
        <p:nvSpPr>
          <p:cNvPr id="2090" name="Rectangle 208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9" name="Rectangle 208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C0BB82-0C2F-174E-3512-1F816D394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8" y="1277091"/>
            <a:ext cx="7608304" cy="4374773"/>
          </a:xfrm>
          <a:prstGeom prst="rect">
            <a:avLst/>
          </a:prstGeom>
        </p:spPr>
      </p:pic>
      <p:sp>
        <p:nvSpPr>
          <p:cNvPr id="2091" name="Rectangle 209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46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562D5-82F5-DC6D-23F3-6077DF98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SMART Goals 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849A2262-3308-A411-05AA-37A2D1A04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586955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152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143CA-0435-E9BE-508D-A23989F4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Shrinking Academic Jobs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1DA9FFDA-91B2-7178-8E24-49959A140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55"/>
          <a:stretch/>
        </p:blipFill>
        <p:spPr>
          <a:xfrm>
            <a:off x="3703901" y="1349644"/>
            <a:ext cx="8144709" cy="470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98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D96D946-2C88-48CC-9D8B-ADAF7E605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938B951-7EFC-40A2-B198-E73D39DFB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E4506E-6A0E-49A0-BC31-8CADBFF3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EED4D51-65BF-4AEE-B596-7CB61A70B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9B4C20-DC69-FDBA-044D-836B4EAC1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6639"/>
            <a:ext cx="11090274" cy="675441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5200" b="1" dirty="0">
                <a:latin typeface="Avenir Next" panose="020B0503020202020204" pitchFamily="34" charset="0"/>
              </a:rPr>
              <a:t>Individual Development Plan </a:t>
            </a:r>
          </a:p>
        </p:txBody>
      </p:sp>
      <p:pic>
        <p:nvPicPr>
          <p:cNvPr id="4" name="Content Placeholder 3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0F5C2FCF-93CA-231F-3D23-7C2E05E82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0929"/>
          <a:stretch/>
        </p:blipFill>
        <p:spPr>
          <a:xfrm>
            <a:off x="550863" y="1863240"/>
            <a:ext cx="11090274" cy="41736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7165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iled stones">
            <a:extLst>
              <a:ext uri="{FF2B5EF4-FFF2-40B4-BE49-F238E27FC236}">
                <a16:creationId xmlns:a16="http://schemas.microsoft.com/office/drawing/2014/main" id="{CD416827-8F7B-8F65-5736-1709F3AD4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3391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01C0E0-862F-1CDD-324A-F5C6A0FC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Implement </a:t>
            </a:r>
          </a:p>
        </p:txBody>
      </p:sp>
      <p:sp>
        <p:nvSpPr>
          <p:cNvPr id="4107" name="Rectangle: Rounded Corners 4106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05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FB48B-1940-D5AE-B8D1-03DE4D7D6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835" y="1188637"/>
            <a:ext cx="3819251" cy="448072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venir Next" panose="020B0503020202020204" pitchFamily="34" charset="0"/>
              </a:rPr>
              <a:t>Build Skills/</a:t>
            </a: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b="1" dirty="0">
                <a:latin typeface="Avenir Next" panose="020B0503020202020204" pitchFamily="34" charset="0"/>
              </a:rPr>
              <a:t>Competencies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81F3D408-02ED-A5FE-9FC9-27DF9A1914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88470"/>
              </p:ext>
            </p:extLst>
          </p:nvPr>
        </p:nvGraphicFramePr>
        <p:xfrm>
          <a:off x="5255260" y="1648870"/>
          <a:ext cx="4702848" cy="3560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6028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69241-D40B-0409-4EFF-0D510FB0D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Gain Experiences 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E09ED48F-16B1-9E57-5297-1845D390ED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48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7501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roup of people in white long sleeve shirt and green pants standing on rocky ground">
            <a:extLst>
              <a:ext uri="{FF2B5EF4-FFF2-40B4-BE49-F238E27FC236}">
                <a16:creationId xmlns:a16="http://schemas.microsoft.com/office/drawing/2014/main" id="{C40366ED-69D8-7308-2153-0E5334CAF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15" b="2"/>
          <a:stretch/>
        </p:blipFill>
        <p:spPr bwMode="auto">
          <a:xfrm>
            <a:off x="621675" y="623275"/>
            <a:ext cx="4032621" cy="56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Right Triangle 3085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B528C-00D0-5139-E418-4B1342714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659" y="1188637"/>
            <a:ext cx="5642312" cy="15972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venir Next" panose="020B0503020202020204" pitchFamily="34" charset="0"/>
              </a:rPr>
              <a:t>Build Community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D9CD4-FC9E-94E8-DD1F-3EBC9AD1A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659" y="2586037"/>
            <a:ext cx="5750029" cy="3214687"/>
          </a:xfrm>
        </p:spPr>
        <p:txBody>
          <a:bodyPr anchor="t">
            <a:norm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Mentors </a:t>
            </a:r>
          </a:p>
          <a:p>
            <a:r>
              <a:rPr lang="en-US" sz="2000" dirty="0">
                <a:latin typeface="Avenir Next" panose="020B0503020202020204" pitchFamily="34" charset="0"/>
              </a:rPr>
              <a:t>Professionals </a:t>
            </a:r>
          </a:p>
          <a:p>
            <a:r>
              <a:rPr lang="en-US" sz="2000" dirty="0">
                <a:latin typeface="Avenir Next" panose="020B0503020202020204" pitchFamily="34" charset="0"/>
              </a:rPr>
              <a:t>Other graduate students/postdocs </a:t>
            </a:r>
          </a:p>
          <a:p>
            <a:r>
              <a:rPr lang="en-US" sz="2000" dirty="0">
                <a:latin typeface="Avenir Next" panose="020B0503020202020204" pitchFamily="34" charset="0"/>
              </a:rPr>
              <a:t>Faculty </a:t>
            </a:r>
          </a:p>
          <a:p>
            <a:r>
              <a:rPr lang="en-US" sz="2000" dirty="0">
                <a:latin typeface="Avenir Next" panose="020B0503020202020204" pitchFamily="34" charset="0"/>
              </a:rPr>
              <a:t>Staff </a:t>
            </a:r>
          </a:p>
          <a:p>
            <a:r>
              <a:rPr lang="en-US" sz="2000" dirty="0">
                <a:latin typeface="Avenir Next" panose="020B0503020202020204" pitchFamily="34" charset="0"/>
              </a:rPr>
              <a:t>Helpful article: </a:t>
            </a:r>
            <a:r>
              <a:rPr lang="en-US" sz="1600" dirty="0">
                <a:latin typeface="Avenir Next" panose="020B0503020202020204" pitchFamily="34" charset="0"/>
                <a:hlinkClick r:id="rId3"/>
              </a:rPr>
              <a:t>https://www.insidehighered.com/advice/2021/11/15/benefits-phds-having-multiple-mentors-opinion</a:t>
            </a:r>
            <a:endParaRPr lang="en-US" sz="1600" dirty="0">
              <a:latin typeface="Avenir Next" panose="020B0503020202020204" pitchFamily="34" charset="0"/>
            </a:endParaRPr>
          </a:p>
          <a:p>
            <a:endParaRPr lang="en-US" sz="2000" dirty="0">
              <a:latin typeface="Avenir Next" panose="020B0503020202020204" pitchFamily="34" charset="0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35167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923B5-8370-1112-665F-3F4184EC7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Avenir Next" panose="020B0503020202020204" pitchFamily="34" charset="0"/>
              </a:rPr>
              <a:t>Additional Resources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2B0AF2-56F3-7A96-5E0F-7D85C4135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697" y="2426818"/>
            <a:ext cx="4007657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EA07C93-EC29-208B-7088-79EF074B3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376" y="2426818"/>
            <a:ext cx="4689311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37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262DD9-6880-2B48-84AB-C8E72472C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Questions?</a:t>
            </a:r>
          </a:p>
        </p:txBody>
      </p:sp>
      <p:grpSp>
        <p:nvGrpSpPr>
          <p:cNvPr id="14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2C847-CDBC-E24F-AABC-F0C2E823A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>
                <a:latin typeface="Georgia" panose="02040502050405020303" pitchFamily="18" charset="0"/>
              </a:rPr>
              <a:t>Email : </a:t>
            </a:r>
            <a:r>
              <a:rPr lang="en-US" sz="2000">
                <a:latin typeface="Georgia" panose="02040502050405020303" pitchFamily="18" charset="0"/>
                <a:hlinkClick r:id="rId2"/>
              </a:rPr>
              <a:t>Tithi.basu-Mallik@uky.edu</a:t>
            </a:r>
            <a:endParaRPr lang="en-US" sz="200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00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000">
                <a:latin typeface="Georgia" panose="02040502050405020303" pitchFamily="18" charset="0"/>
              </a:rPr>
              <a:t>For advising appointments : </a:t>
            </a:r>
          </a:p>
          <a:p>
            <a:pPr marL="0" indent="0">
              <a:buNone/>
            </a:pPr>
            <a:r>
              <a:rPr lang="en-US" sz="2000">
                <a:latin typeface="Georgia" panose="02040502050405020303" pitchFamily="18" charset="0"/>
                <a:hlinkClick r:id="rId3"/>
              </a:rPr>
              <a:t>https://uky.joinhandshake.com</a:t>
            </a:r>
            <a:endParaRPr lang="en-US" sz="2000">
              <a:latin typeface="Georgia" panose="02040502050405020303" pitchFamily="18" charset="0"/>
            </a:endParaRPr>
          </a:p>
          <a:p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AB180637-A7D1-964C-B700-602AEACD11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12" r="15930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014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ADB2A-4700-E0E8-64B4-39BA32B3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600" kern="1200" dirty="0">
                <a:solidFill>
                  <a:srgbClr val="FFFFFF"/>
                </a:solidFill>
                <a:latin typeface="Avenir Next" panose="020B0503020202020204" pitchFamily="34" charset="0"/>
              </a:rPr>
            </a:br>
            <a:r>
              <a:rPr lang="en-US" sz="1600" kern="1200" dirty="0">
                <a:solidFill>
                  <a:srgbClr val="FFFFFF"/>
                </a:solidFill>
                <a:latin typeface="Avenir Next" panose="020B0503020202020204" pitchFamily="34" charset="0"/>
              </a:rPr>
              <a:t>Employment Sector of Doctorate Recipients with a Definite Postgraduation U.S. Employment Commitment</a:t>
            </a:r>
            <a:br>
              <a:rPr lang="en-US" sz="1600" kern="1200" dirty="0">
                <a:solidFill>
                  <a:srgbClr val="FFFFFF"/>
                </a:solidFill>
                <a:latin typeface="Avenir Next" panose="020B0503020202020204" pitchFamily="34" charset="0"/>
              </a:rPr>
            </a:br>
            <a:br>
              <a:rPr lang="en-US" sz="1600" kern="1200" dirty="0">
                <a:solidFill>
                  <a:srgbClr val="FFFFFF"/>
                </a:solidFill>
                <a:latin typeface="Avenir Next" panose="020B0503020202020204" pitchFamily="34" charset="0"/>
              </a:rPr>
            </a:br>
            <a:br>
              <a:rPr lang="en-US" sz="1600" kern="1200" dirty="0">
                <a:solidFill>
                  <a:srgbClr val="FFFFFF"/>
                </a:solidFill>
                <a:latin typeface="Avenir Next" panose="020B0503020202020204" pitchFamily="34" charset="0"/>
              </a:rPr>
            </a:br>
            <a:r>
              <a:rPr lang="en-US" sz="1600" kern="1200" dirty="0">
                <a:solidFill>
                  <a:srgbClr val="FFFFFF"/>
                </a:solidFill>
                <a:latin typeface="Avenir Next" panose="020B0503020202020204" pitchFamily="34" charset="0"/>
              </a:rPr>
              <a:t>Selected Academic Fields, 1996–2016*</a:t>
            </a:r>
            <a:br>
              <a:rPr lang="en-US" sz="1600" kern="1200" dirty="0">
                <a:solidFill>
                  <a:srgbClr val="FFFFFF"/>
                </a:solidFill>
                <a:latin typeface="Avenir Next" panose="020B0503020202020204" pitchFamily="34" charset="0"/>
              </a:rPr>
            </a:br>
            <a:br>
              <a:rPr lang="en-US" sz="1600" kern="1200" dirty="0">
                <a:solidFill>
                  <a:srgbClr val="FFFFFF"/>
                </a:solidFill>
                <a:latin typeface="Avenir Next" panose="020B0503020202020204" pitchFamily="34" charset="0"/>
              </a:rPr>
            </a:br>
            <a:br>
              <a:rPr lang="en-US" sz="1600" kern="1200" dirty="0">
                <a:solidFill>
                  <a:srgbClr val="FFFFFF"/>
                </a:solidFill>
                <a:latin typeface="Avenir Next" panose="020B0503020202020204" pitchFamily="34" charset="0"/>
              </a:rPr>
            </a:br>
            <a:br>
              <a:rPr lang="en-US" sz="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83EF1-45D7-0070-5DFE-433E7BCA081E}"/>
              </a:ext>
            </a:extLst>
          </p:cNvPr>
          <p:cNvSpPr txBox="1"/>
          <p:nvPr/>
        </p:nvSpPr>
        <p:spPr>
          <a:xfrm>
            <a:off x="7244781" y="6048902"/>
            <a:ext cx="2669407" cy="242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>
                <a:hlinkClick r:id="rId2"/>
              </a:rPr>
              <a:t>https://www.amacad.org/humanities-indicators/workforce/job-status-humanities-phds-time-graduation</a:t>
            </a: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03028ABD-02E0-7FC3-6A89-5A2BBBFF3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769" y="952500"/>
            <a:ext cx="6616389" cy="48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35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711CA4-03C7-0D87-14A2-3567710A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057101" cy="448072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Avenir Next" panose="020B0503020202020204" pitchFamily="34" charset="0"/>
              </a:rPr>
              <a:t>Session Overview</a:t>
            </a: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BDD7A633-3837-0086-84E4-C4A516153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552865"/>
              </p:ext>
            </p:extLst>
          </p:nvPr>
        </p:nvGraphicFramePr>
        <p:xfrm>
          <a:off x="5170778" y="1188637"/>
          <a:ext cx="4780416" cy="448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162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CB014-207F-A92F-886A-0C9157DC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FFFF"/>
                </a:solidFill>
                <a:latin typeface="Avenir Next" panose="020B0503020202020204" pitchFamily="34" charset="0"/>
              </a:rPr>
              <a:t>Design Your Career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F330FE-F7AF-6ED1-1697-80632D7B5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959980"/>
              </p:ext>
            </p:extLst>
          </p:nvPr>
        </p:nvGraphicFramePr>
        <p:xfrm>
          <a:off x="657225" y="2271713"/>
          <a:ext cx="10988675" cy="4457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903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oman in gray jacket standing near lake during daytime">
            <a:extLst>
              <a:ext uri="{FF2B5EF4-FFF2-40B4-BE49-F238E27FC236}">
                <a16:creationId xmlns:a16="http://schemas.microsoft.com/office/drawing/2014/main" id="{B4021124-57C8-8B53-3EBF-799E03C0F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3391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B46BD3-0F91-FBD4-E69B-34540550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Self-Assessment </a:t>
            </a:r>
          </a:p>
        </p:txBody>
      </p:sp>
      <p:sp>
        <p:nvSpPr>
          <p:cNvPr id="1035" name="Rectangle: Rounded Corners 103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84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C3A3C-F437-0E31-68FC-CEB4C8BED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en-US" sz="5200" b="1" dirty="0">
                <a:latin typeface="Avenir Next" panose="020B0503020202020204" pitchFamily="34" charset="0"/>
              </a:rPr>
              <a:t>Your Career Fit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2492F2-64EC-0C4B-78C9-7781E4EA7A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8390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4981D3F-961A-FEDA-F3B9-7FCBA85ABEB9}"/>
              </a:ext>
            </a:extLst>
          </p:cNvPr>
          <p:cNvCxnSpPr>
            <a:cxnSpLocks/>
          </p:cNvCxnSpPr>
          <p:nvPr/>
        </p:nvCxnSpPr>
        <p:spPr>
          <a:xfrm flipH="1">
            <a:off x="6094475" y="2886075"/>
            <a:ext cx="2735200" cy="1377779"/>
          </a:xfrm>
          <a:prstGeom prst="straightConnector1">
            <a:avLst/>
          </a:prstGeom>
          <a:ln w="412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C3FEC6C-EB5E-0297-A3C6-D45513BFFF62}"/>
              </a:ext>
            </a:extLst>
          </p:cNvPr>
          <p:cNvSpPr txBox="1"/>
          <p:nvPr/>
        </p:nvSpPr>
        <p:spPr>
          <a:xfrm>
            <a:off x="9015413" y="2586038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venir Next" panose="020B0503020202020204" pitchFamily="34" charset="0"/>
              </a:rPr>
              <a:t>Career matches </a:t>
            </a:r>
          </a:p>
        </p:txBody>
      </p:sp>
    </p:spTree>
    <p:extLst>
      <p:ext uri="{BB962C8B-B14F-4D97-AF65-F5344CB8AC3E}">
        <p14:creationId xmlns:p14="http://schemas.microsoft.com/office/powerpoint/2010/main" val="391893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61" name="Rectangle 516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3" name="Freeform: Shape 5162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889513-2DCF-260B-51B3-08395959A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67" y="2914650"/>
            <a:ext cx="7342686" cy="3371850"/>
          </a:xfrm>
          <a:prstGeom prst="rect">
            <a:avLst/>
          </a:prstGeom>
        </p:spPr>
      </p:pic>
      <p:sp>
        <p:nvSpPr>
          <p:cNvPr id="5165" name="Right Triangle 516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4" name="Picture 4" descr="Imaginephd postcards final watermark 2 3">
            <a:extLst>
              <a:ext uri="{FF2B5EF4-FFF2-40B4-BE49-F238E27FC236}">
                <a16:creationId xmlns:a16="http://schemas.microsoft.com/office/drawing/2014/main" id="{A8505C85-7777-AB0A-DDF7-9CFAABEF0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" r="1" b="1"/>
          <a:stretch/>
        </p:blipFill>
        <p:spPr bwMode="auto">
          <a:xfrm>
            <a:off x="6372225" y="321733"/>
            <a:ext cx="5496335" cy="354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465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488983-F5CD-926F-96B4-B7B8493B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/>
              </a:rPr>
              <a:t>MyIDP</a:t>
            </a:r>
            <a:endParaRPr 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9FBA9C-7E17-3D48-B1A0-99BBBF388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236" y="307731"/>
            <a:ext cx="10804429" cy="39976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154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2482</TotalTime>
  <Words>407</Words>
  <Application>Microsoft Macintosh PowerPoint</Application>
  <PresentationFormat>Widescreen</PresentationFormat>
  <Paragraphs>98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Avenir Next</vt:lpstr>
      <vt:lpstr>Calibri</vt:lpstr>
      <vt:lpstr>Calibri Light</vt:lpstr>
      <vt:lpstr>Georgia</vt:lpstr>
      <vt:lpstr>Office Theme</vt:lpstr>
      <vt:lpstr>Career Planning for Graduate Students &amp; Postdocs </vt:lpstr>
      <vt:lpstr>Shrinking Academic Jobs</vt:lpstr>
      <vt:lpstr>        Employment Sector of Doctorate Recipients with a Definite Postgraduation U.S. Employment Commitment   Selected Academic Fields, 1996–2016*      </vt:lpstr>
      <vt:lpstr>Session Overview</vt:lpstr>
      <vt:lpstr>Design Your Career </vt:lpstr>
      <vt:lpstr>Self-Assessment </vt:lpstr>
      <vt:lpstr>Your Career Fit</vt:lpstr>
      <vt:lpstr>PowerPoint Presentation</vt:lpstr>
      <vt:lpstr>MyIDP</vt:lpstr>
      <vt:lpstr>Additional </vt:lpstr>
      <vt:lpstr>Personality Assessment Tools </vt:lpstr>
      <vt:lpstr>Research </vt:lpstr>
      <vt:lpstr>Job posts for Career Exploration</vt:lpstr>
      <vt:lpstr>Explore connections </vt:lpstr>
      <vt:lpstr>Informational Interviewing</vt:lpstr>
      <vt:lpstr>Synthesize </vt:lpstr>
      <vt:lpstr>Synthesize Assessment + Research</vt:lpstr>
      <vt:lpstr>Goal Setting </vt:lpstr>
      <vt:lpstr>SMART Goals </vt:lpstr>
      <vt:lpstr>Individual Development Plan </vt:lpstr>
      <vt:lpstr>Implement </vt:lpstr>
      <vt:lpstr>Build Skills/ Competencies</vt:lpstr>
      <vt:lpstr>Gain Experiences </vt:lpstr>
      <vt:lpstr>Build Community </vt:lpstr>
      <vt:lpstr>Additional Resources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Planning for Graduate Students &amp; Postdocs </dc:title>
  <dc:creator>Basu Mallik, Tithi</dc:creator>
  <cp:lastModifiedBy>Eduardo Santillan-Jimenez</cp:lastModifiedBy>
  <cp:revision>19</cp:revision>
  <dcterms:created xsi:type="dcterms:W3CDTF">2022-07-15T18:05:59Z</dcterms:created>
  <dcterms:modified xsi:type="dcterms:W3CDTF">2022-09-16T19:15:54Z</dcterms:modified>
</cp:coreProperties>
</file>